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2009/2/8</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2009/2/8</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2009/2/8</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2009/2/8</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dirty="0" smtClean="0"/>
              <a:t>アピール編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アピール </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a:t>
            </a:r>
            <a:r>
              <a:rPr lang="ja-JP" altLang="en-US" sz="2000" dirty="0" smtClean="0"/>
              <a:t>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a:t>
            </a:r>
            <a:r>
              <a:rPr kumimoji="1" lang="ja-JP" altLang="en-US" dirty="0" smtClean="0"/>
              <a:t>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a:t>
            </a:r>
            <a:r>
              <a:rPr kumimoji="1" lang="ja-JP" altLang="en-US" dirty="0" smtClean="0"/>
              <a:t>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アピール </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a:t>
            </a:r>
            <a:r>
              <a:rPr kumimoji="1" lang="ja-JP" altLang="en-US" dirty="0" smtClean="0"/>
              <a:t>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a:t>
            </a:r>
            <a:r>
              <a:rPr kumimoji="1" lang="ja-JP" altLang="en-US" dirty="0" smtClean="0"/>
              <a:t>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23"/>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0" nodeType="after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50</TotalTime>
  <Words>284</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アピール編</vt:lpstr>
      <vt:lpstr>一般発表発表者へのお願い</vt:lpstr>
      <vt:lpstr>アピール  (オブジェクト＝プレースホルダ)</vt:lpstr>
      <vt:lpstr>アピール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11</cp:revision>
  <dcterms:created xsi:type="dcterms:W3CDTF">2009-02-08T05:44:18Z</dcterms:created>
  <dcterms:modified xsi:type="dcterms:W3CDTF">2009-02-08T10:58:29Z</dcterms:modified>
</cp:coreProperties>
</file>