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smtClean="0"/>
              <a:t>イーズイン編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イーズイン</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ppt_x</p:attrName>
                                        </p:attrNameLst>
                                      </p:cBhvr>
                                      <p:tavLst>
                                        <p:tav tm="0">
                                          <p:val>
                                            <p:strVal val="#ppt_x-.2"/>
                                          </p:val>
                                        </p:tav>
                                        <p:tav tm="100000">
                                          <p:val>
                                            <p:strVal val="#ppt_x"/>
                                          </p:val>
                                        </p:tav>
                                      </p:tavLst>
                                    </p:anim>
                                    <p:anim calcmode="lin" valueType="num">
                                      <p:cBhvr>
                                        <p:cTn id="15" dur="2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2000" fill="hold"/>
                                        <p:tgtEl>
                                          <p:spTgt spid="5"/>
                                        </p:tgtEl>
                                        <p:attrNameLst>
                                          <p:attrName>ppt_x</p:attrName>
                                        </p:attrNameLst>
                                      </p:cBhvr>
                                      <p:tavLst>
                                        <p:tav tm="0">
                                          <p:val>
                                            <p:strVal val="#ppt_x-.2"/>
                                          </p:val>
                                        </p:tav>
                                        <p:tav tm="100000">
                                          <p:val>
                                            <p:strVal val="#ppt_x"/>
                                          </p:val>
                                        </p:tav>
                                      </p:tavLst>
                                    </p:anim>
                                    <p:anim calcmode="lin" valueType="num">
                                      <p:cBhvr>
                                        <p:cTn id="22" dur="2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2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29" dur="2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0" dur="2000"/>
                                        <p:tgtEl>
                                          <p:spTgt spid="6">
                                            <p:txEl>
                                              <p:pRg st="0" end="0"/>
                                            </p:txEl>
                                          </p:spTgt>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2000" fill="hold"/>
                                        <p:tgtEl>
                                          <p:spTgt spid="7"/>
                                        </p:tgtEl>
                                        <p:attrNameLst>
                                          <p:attrName>ppt_x</p:attrName>
                                        </p:attrNameLst>
                                      </p:cBhvr>
                                      <p:tavLst>
                                        <p:tav tm="0">
                                          <p:val>
                                            <p:strVal val="#ppt_x-.2"/>
                                          </p:val>
                                        </p:tav>
                                        <p:tav tm="100000">
                                          <p:val>
                                            <p:strVal val="#ppt_x"/>
                                          </p:val>
                                        </p:tav>
                                      </p:tavLst>
                                    </p:anim>
                                    <p:anim calcmode="lin" valueType="num">
                                      <p:cBhvr>
                                        <p:cTn id="34" dur="2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5" dur="2000"/>
                                        <p:tgtEl>
                                          <p:spTgt spid="7"/>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2000" fill="hold"/>
                                        <p:tgtEl>
                                          <p:spTgt spid="8"/>
                                        </p:tgtEl>
                                        <p:attrNameLst>
                                          <p:attrName>ppt_x</p:attrName>
                                        </p:attrNameLst>
                                      </p:cBhvr>
                                      <p:tavLst>
                                        <p:tav tm="0">
                                          <p:val>
                                            <p:strVal val="#ppt_x-.2"/>
                                          </p:val>
                                        </p:tav>
                                        <p:tav tm="100000">
                                          <p:val>
                                            <p:strVal val="#ppt_x"/>
                                          </p:val>
                                        </p:tav>
                                      </p:tavLst>
                                    </p:anim>
                                    <p:anim calcmode="lin" valueType="num">
                                      <p:cBhvr>
                                        <p:cTn id="39" dur="2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 calcmode="lin" valueType="num">
                                      <p:cBhvr>
                                        <p:cTn id="45" dur="2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46" dur="2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7" dur="2000"/>
                                        <p:tgtEl>
                                          <p:spTgt spid="9">
                                            <p:txEl>
                                              <p:pRg st="0" end="0"/>
                                            </p:txEl>
                                          </p:spTgt>
                                        </p:tgtEl>
                                      </p:cBhvr>
                                    </p:animEffect>
                                  </p:childTnLst>
                                </p:cTn>
                              </p:par>
                            </p:childTnLst>
                          </p:cTn>
                        </p:par>
                        <p:par>
                          <p:cTn id="48" fill="hold">
                            <p:stCondLst>
                              <p:cond delay="2000"/>
                            </p:stCondLst>
                            <p:childTnLst>
                              <p:par>
                                <p:cTn id="49" presetID="29" presetClass="entr" presetSubtype="0"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2000" fill="hold"/>
                                        <p:tgtEl>
                                          <p:spTgt spid="10"/>
                                        </p:tgtEl>
                                        <p:attrNameLst>
                                          <p:attrName>ppt_x</p:attrName>
                                        </p:attrNameLst>
                                      </p:cBhvr>
                                      <p:tavLst>
                                        <p:tav tm="0">
                                          <p:val>
                                            <p:strVal val="#ppt_x-.2"/>
                                          </p:val>
                                        </p:tav>
                                        <p:tav tm="100000">
                                          <p:val>
                                            <p:strVal val="#ppt_x"/>
                                          </p:val>
                                        </p:tav>
                                      </p:tavLst>
                                    </p:anim>
                                    <p:anim calcmode="lin" valueType="num">
                                      <p:cBhvr>
                                        <p:cTn id="52" dur="2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53" dur="2000"/>
                                        <p:tgtEl>
                                          <p:spTgt spid="10"/>
                                        </p:tgtEl>
                                      </p:cBhvr>
                                    </p:animEffect>
                                  </p:childTnLst>
                                </p:cTn>
                              </p:par>
                            </p:childTnLst>
                          </p:cTn>
                        </p:par>
                        <p:par>
                          <p:cTn id="54" fill="hold">
                            <p:stCondLst>
                              <p:cond delay="4000"/>
                            </p:stCondLst>
                            <p:childTnLst>
                              <p:par>
                                <p:cTn id="55" presetID="29" presetClass="entr" presetSubtype="0"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p:cTn id="57" dur="2000" fill="hold"/>
                                        <p:tgtEl>
                                          <p:spTgt spid="11"/>
                                        </p:tgtEl>
                                        <p:attrNameLst>
                                          <p:attrName>ppt_x</p:attrName>
                                        </p:attrNameLst>
                                      </p:cBhvr>
                                      <p:tavLst>
                                        <p:tav tm="0">
                                          <p:val>
                                            <p:strVal val="#ppt_x-.2"/>
                                          </p:val>
                                        </p:tav>
                                        <p:tav tm="100000">
                                          <p:val>
                                            <p:strVal val="#ppt_x"/>
                                          </p:val>
                                        </p:tav>
                                      </p:tavLst>
                                    </p:anim>
                                    <p:anim calcmode="lin" valueType="num">
                                      <p:cBhvr>
                                        <p:cTn id="58" dur="2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イーズイン</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2000" fill="hold"/>
                                        <p:tgtEl>
                                          <p:spTgt spid="16"/>
                                        </p:tgtEl>
                                        <p:attrNameLst>
                                          <p:attrName>ppt_x</p:attrName>
                                        </p:attrNameLst>
                                      </p:cBhvr>
                                      <p:tavLst>
                                        <p:tav tm="0">
                                          <p:val>
                                            <p:strVal val="#ppt_x-.2"/>
                                          </p:val>
                                        </p:tav>
                                        <p:tav tm="100000">
                                          <p:val>
                                            <p:strVal val="#ppt_x"/>
                                          </p:val>
                                        </p:tav>
                                      </p:tavLst>
                                    </p:anim>
                                    <p:anim calcmode="lin" valueType="num">
                                      <p:cBhvr>
                                        <p:cTn id="8" dur="2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9" dur="2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2000" fill="hold"/>
                                        <p:tgtEl>
                                          <p:spTgt spid="17"/>
                                        </p:tgtEl>
                                        <p:attrNameLst>
                                          <p:attrName>ppt_x</p:attrName>
                                        </p:attrNameLst>
                                      </p:cBhvr>
                                      <p:tavLst>
                                        <p:tav tm="0">
                                          <p:val>
                                            <p:strVal val="#ppt_x-.2"/>
                                          </p:val>
                                        </p:tav>
                                        <p:tav tm="100000">
                                          <p:val>
                                            <p:strVal val="#ppt_x"/>
                                          </p:val>
                                        </p:tav>
                                      </p:tavLst>
                                    </p:anim>
                                    <p:anim calcmode="lin" valueType="num">
                                      <p:cBhvr>
                                        <p:cTn id="15" dur="2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16" dur="2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2000" fill="hold"/>
                                        <p:tgtEl>
                                          <p:spTgt spid="18"/>
                                        </p:tgtEl>
                                        <p:attrNameLst>
                                          <p:attrName>ppt_x</p:attrName>
                                        </p:attrNameLst>
                                      </p:cBhvr>
                                      <p:tavLst>
                                        <p:tav tm="0">
                                          <p:val>
                                            <p:strVal val="#ppt_x-.2"/>
                                          </p:val>
                                        </p:tav>
                                        <p:tav tm="100000">
                                          <p:val>
                                            <p:strVal val="#ppt_x"/>
                                          </p:val>
                                        </p:tav>
                                      </p:tavLst>
                                    </p:anim>
                                    <p:anim calcmode="lin" valueType="num">
                                      <p:cBhvr>
                                        <p:cTn id="22" dur="2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3" dur="2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2000" fill="hold"/>
                                        <p:tgtEl>
                                          <p:spTgt spid="19"/>
                                        </p:tgtEl>
                                        <p:attrNameLst>
                                          <p:attrName>ppt_x</p:attrName>
                                        </p:attrNameLst>
                                      </p:cBhvr>
                                      <p:tavLst>
                                        <p:tav tm="0">
                                          <p:val>
                                            <p:strVal val="#ppt_x-.2"/>
                                          </p:val>
                                        </p:tav>
                                        <p:tav tm="100000">
                                          <p:val>
                                            <p:strVal val="#ppt_x"/>
                                          </p:val>
                                        </p:tav>
                                      </p:tavLst>
                                    </p:anim>
                                    <p:anim calcmode="lin" valueType="num">
                                      <p:cBhvr>
                                        <p:cTn id="29" dur="2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30" dur="2000"/>
                                        <p:tgtEl>
                                          <p:spTgt spid="19"/>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2000" fill="hold"/>
                                        <p:tgtEl>
                                          <p:spTgt spid="20"/>
                                        </p:tgtEl>
                                        <p:attrNameLst>
                                          <p:attrName>ppt_x</p:attrName>
                                        </p:attrNameLst>
                                      </p:cBhvr>
                                      <p:tavLst>
                                        <p:tav tm="0">
                                          <p:val>
                                            <p:strVal val="#ppt_x-.2"/>
                                          </p:val>
                                        </p:tav>
                                        <p:tav tm="100000">
                                          <p:val>
                                            <p:strVal val="#ppt_x"/>
                                          </p:val>
                                        </p:tav>
                                      </p:tavLst>
                                    </p:anim>
                                    <p:anim calcmode="lin" valueType="num">
                                      <p:cBhvr>
                                        <p:cTn id="34" dur="2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35" dur="2000"/>
                                        <p:tgtEl>
                                          <p:spTgt spid="20"/>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2000" fill="hold"/>
                                        <p:tgtEl>
                                          <p:spTgt spid="21"/>
                                        </p:tgtEl>
                                        <p:attrNameLst>
                                          <p:attrName>ppt_x</p:attrName>
                                        </p:attrNameLst>
                                      </p:cBhvr>
                                      <p:tavLst>
                                        <p:tav tm="0">
                                          <p:val>
                                            <p:strVal val="#ppt_x-.2"/>
                                          </p:val>
                                        </p:tav>
                                        <p:tav tm="100000">
                                          <p:val>
                                            <p:strVal val="#ppt_x"/>
                                          </p:val>
                                        </p:tav>
                                      </p:tavLst>
                                    </p:anim>
                                    <p:anim calcmode="lin" valueType="num">
                                      <p:cBhvr>
                                        <p:cTn id="39" dur="2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40" dur="2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2000" fill="hold"/>
                                        <p:tgtEl>
                                          <p:spTgt spid="22"/>
                                        </p:tgtEl>
                                        <p:attrNameLst>
                                          <p:attrName>ppt_x</p:attrName>
                                        </p:attrNameLst>
                                      </p:cBhvr>
                                      <p:tavLst>
                                        <p:tav tm="0">
                                          <p:val>
                                            <p:strVal val="#ppt_x-.2"/>
                                          </p:val>
                                        </p:tav>
                                        <p:tav tm="100000">
                                          <p:val>
                                            <p:strVal val="#ppt_x"/>
                                          </p:val>
                                        </p:tav>
                                      </p:tavLst>
                                    </p:anim>
                                    <p:anim calcmode="lin" valueType="num">
                                      <p:cBhvr>
                                        <p:cTn id="46" dur="2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47" dur="2000"/>
                                        <p:tgtEl>
                                          <p:spTgt spid="22"/>
                                        </p:tgtEl>
                                      </p:cBhvr>
                                    </p:animEffect>
                                  </p:childTnLst>
                                </p:cTn>
                              </p:par>
                            </p:childTnLst>
                          </p:cTn>
                        </p:par>
                        <p:par>
                          <p:cTn id="48" fill="hold">
                            <p:stCondLst>
                              <p:cond delay="2000"/>
                            </p:stCondLst>
                            <p:childTnLst>
                              <p:par>
                                <p:cTn id="49" presetID="29"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p:cTn id="51" dur="2000" fill="hold"/>
                                        <p:tgtEl>
                                          <p:spTgt spid="23"/>
                                        </p:tgtEl>
                                        <p:attrNameLst>
                                          <p:attrName>ppt_x</p:attrName>
                                        </p:attrNameLst>
                                      </p:cBhvr>
                                      <p:tavLst>
                                        <p:tav tm="0">
                                          <p:val>
                                            <p:strVal val="#ppt_x-.2"/>
                                          </p:val>
                                        </p:tav>
                                        <p:tav tm="100000">
                                          <p:val>
                                            <p:strVal val="#ppt_x"/>
                                          </p:val>
                                        </p:tav>
                                      </p:tavLst>
                                    </p:anim>
                                    <p:anim calcmode="lin" valueType="num">
                                      <p:cBhvr>
                                        <p:cTn id="52" dur="2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53" dur="2000"/>
                                        <p:tgtEl>
                                          <p:spTgt spid="23"/>
                                        </p:tgtEl>
                                      </p:cBhvr>
                                    </p:animEffect>
                                  </p:childTnLst>
                                </p:cTn>
                              </p:par>
                            </p:childTnLst>
                          </p:cTn>
                        </p:par>
                        <p:par>
                          <p:cTn id="54" fill="hold">
                            <p:stCondLst>
                              <p:cond delay="4000"/>
                            </p:stCondLst>
                            <p:childTnLst>
                              <p:par>
                                <p:cTn id="55" presetID="29"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2000" fill="hold"/>
                                        <p:tgtEl>
                                          <p:spTgt spid="24"/>
                                        </p:tgtEl>
                                        <p:attrNameLst>
                                          <p:attrName>ppt_x</p:attrName>
                                        </p:attrNameLst>
                                      </p:cBhvr>
                                      <p:tavLst>
                                        <p:tav tm="0">
                                          <p:val>
                                            <p:strVal val="#ppt_x-.2"/>
                                          </p:val>
                                        </p:tav>
                                        <p:tav tm="100000">
                                          <p:val>
                                            <p:strVal val="#ppt_x"/>
                                          </p:val>
                                        </p:tav>
                                      </p:tavLst>
                                    </p:anim>
                                    <p:anim calcmode="lin" valueType="num">
                                      <p:cBhvr>
                                        <p:cTn id="58" dur="2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59"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イーズイン編</vt:lpstr>
      <vt:lpstr>一般発表発表者へのお願い</vt:lpstr>
      <vt:lpstr>イーズイン (オブジェクト＝プレースホルダ)</vt:lpstr>
      <vt:lpstr>イーズイン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2009-02-08T17:21:52Z</dcterms:modified>
</cp:coreProperties>
</file>