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マグニファイ編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マグニファイ</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770" decel="100000"/>
                                        <p:tgtEl>
                                          <p:spTgt spid="4"/>
                                        </p:tgtEl>
                                      </p:cBhvr>
                                    </p:animEffect>
                                    <p:animScale>
                                      <p:cBhvr>
                                        <p:cTn id="19" dur="770" decel="100000"/>
                                        <p:tgtEl>
                                          <p:spTgt spid="4"/>
                                        </p:tgtEl>
                                      </p:cBhvr>
                                      <p:from x="10000" y="10000"/>
                                      <p:to x="200000" y="450000"/>
                                    </p:animScale>
                                    <p:animScale>
                                      <p:cBhvr>
                                        <p:cTn id="20" dur="1230" accel="100000" fill="hold">
                                          <p:stCondLst>
                                            <p:cond delay="770"/>
                                          </p:stCondLst>
                                        </p:cTn>
                                        <p:tgtEl>
                                          <p:spTgt spid="4"/>
                                        </p:tgtEl>
                                      </p:cBhvr>
                                      <p:from x="200000" y="450000"/>
                                      <p:to x="100000" y="100000"/>
                                    </p:animScale>
                                    <p:set>
                                      <p:cBhvr>
                                        <p:cTn id="21" dur="770" fill="hold"/>
                                        <p:tgtEl>
                                          <p:spTgt spid="4"/>
                                        </p:tgtEl>
                                        <p:attrNameLst>
                                          <p:attrName>ppt_x</p:attrName>
                                        </p:attrNameLst>
                                      </p:cBhvr>
                                      <p:to>
                                        <p:strVal val="(0.5)"/>
                                      </p:to>
                                    </p:set>
                                    <p:anim from="(0.5)" to="(#ppt_x)" calcmode="lin" valueType="num">
                                      <p:cBhvr>
                                        <p:cTn id="22" dur="1230" accel="100000" fill="hold">
                                          <p:stCondLst>
                                            <p:cond delay="770"/>
                                          </p:stCondLst>
                                        </p:cTn>
                                        <p:tgtEl>
                                          <p:spTgt spid="4"/>
                                        </p:tgtEl>
                                        <p:attrNameLst>
                                          <p:attrName>ppt_x</p:attrName>
                                        </p:attrNameLst>
                                      </p:cBhvr>
                                    </p:anim>
                                    <p:set>
                                      <p:cBhvr>
                                        <p:cTn id="23" dur="770" fill="hold"/>
                                        <p:tgtEl>
                                          <p:spTgt spid="4"/>
                                        </p:tgtEl>
                                        <p:attrNameLst>
                                          <p:attrName>ppt_y</p:attrName>
                                        </p:attrNameLst>
                                      </p:cBhvr>
                                      <p:to>
                                        <p:strVal val="(#ppt_y+0.4)"/>
                                      </p:to>
                                    </p:set>
                                    <p:anim from="(#ppt_y+0.4)" to="(#ppt_y)" calcmode="lin" valueType="num">
                                      <p:cBhvr>
                                        <p:cTn id="24" dur="1230" accel="100000" fill="hold">
                                          <p:stCondLst>
                                            <p:cond delay="770"/>
                                          </p:stCondLst>
                                        </p:cTn>
                                        <p:tgtEl>
                                          <p:spTgt spid="4"/>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770" decel="100000"/>
                                        <p:tgtEl>
                                          <p:spTgt spid="5"/>
                                        </p:tgtEl>
                                      </p:cBhvr>
                                    </p:animEffect>
                                    <p:animScale>
                                      <p:cBhvr>
                                        <p:cTn id="30" dur="770" decel="100000"/>
                                        <p:tgtEl>
                                          <p:spTgt spid="5"/>
                                        </p:tgtEl>
                                      </p:cBhvr>
                                      <p:from x="10000" y="10000"/>
                                      <p:to x="200000" y="450000"/>
                                    </p:animScale>
                                    <p:animScale>
                                      <p:cBhvr>
                                        <p:cTn id="31" dur="1230" accel="100000" fill="hold">
                                          <p:stCondLst>
                                            <p:cond delay="770"/>
                                          </p:stCondLst>
                                        </p:cTn>
                                        <p:tgtEl>
                                          <p:spTgt spid="5"/>
                                        </p:tgtEl>
                                      </p:cBhvr>
                                      <p:from x="200000" y="450000"/>
                                      <p:to x="100000" y="100000"/>
                                    </p:animScale>
                                    <p:set>
                                      <p:cBhvr>
                                        <p:cTn id="32" dur="770" fill="hold"/>
                                        <p:tgtEl>
                                          <p:spTgt spid="5"/>
                                        </p:tgtEl>
                                        <p:attrNameLst>
                                          <p:attrName>ppt_x</p:attrName>
                                        </p:attrNameLst>
                                      </p:cBhvr>
                                      <p:to>
                                        <p:strVal val="(0.5)"/>
                                      </p:to>
                                    </p:set>
                                    <p:anim from="(0.5)" to="(#ppt_x)" calcmode="lin" valueType="num">
                                      <p:cBhvr>
                                        <p:cTn id="33" dur="1230" accel="100000" fill="hold">
                                          <p:stCondLst>
                                            <p:cond delay="770"/>
                                          </p:stCondLst>
                                        </p:cTn>
                                        <p:tgtEl>
                                          <p:spTgt spid="5"/>
                                        </p:tgtEl>
                                        <p:attrNameLst>
                                          <p:attrName>ppt_x</p:attrName>
                                        </p:attrNameLst>
                                      </p:cBhvr>
                                    </p:anim>
                                    <p:set>
                                      <p:cBhvr>
                                        <p:cTn id="34" dur="770" fill="hold"/>
                                        <p:tgtEl>
                                          <p:spTgt spid="5"/>
                                        </p:tgtEl>
                                        <p:attrNameLst>
                                          <p:attrName>ppt_y</p:attrName>
                                        </p:attrNameLst>
                                      </p:cBhvr>
                                      <p:to>
                                        <p:strVal val="(#ppt_y+0.4)"/>
                                      </p:to>
                                    </p:set>
                                    <p:anim from="(#ppt_y+0.4)" to="(#ppt_y)" calcmode="lin" valueType="num">
                                      <p:cBhvr>
                                        <p:cTn id="35" dur="1230" accel="100000" fill="hold">
                                          <p:stCondLst>
                                            <p:cond delay="770"/>
                                          </p:stCondLst>
                                        </p:cTn>
                                        <p:tgtEl>
                                          <p:spTgt spid="5"/>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770" decel="100000"/>
                                        <p:tgtEl>
                                          <p:spTgt spid="6">
                                            <p:txEl>
                                              <p:pRg st="0" end="0"/>
                                            </p:txEl>
                                          </p:spTgt>
                                        </p:tgtEl>
                                      </p:cBhvr>
                                    </p:animEffect>
                                    <p:animScale>
                                      <p:cBhvr>
                                        <p:cTn id="41" dur="770" decel="100000"/>
                                        <p:tgtEl>
                                          <p:spTgt spid="6">
                                            <p:txEl>
                                              <p:pRg st="0" end="0"/>
                                            </p:txEl>
                                          </p:spTgt>
                                        </p:tgtEl>
                                      </p:cBhvr>
                                      <p:from x="10000" y="10000"/>
                                      <p:to x="200000" y="450000"/>
                                    </p:animScale>
                                    <p:animScale>
                                      <p:cBhvr>
                                        <p:cTn id="42" dur="1230" accel="100000" fill="hold">
                                          <p:stCondLst>
                                            <p:cond delay="770"/>
                                          </p:stCondLst>
                                        </p:cTn>
                                        <p:tgtEl>
                                          <p:spTgt spid="6">
                                            <p:txEl>
                                              <p:pRg st="0" end="0"/>
                                            </p:txEl>
                                          </p:spTgt>
                                        </p:tgtEl>
                                      </p:cBhvr>
                                      <p:from x="200000" y="450000"/>
                                      <p:to x="100000" y="100000"/>
                                    </p:animScale>
                                    <p:set>
                                      <p:cBhvr>
                                        <p:cTn id="43" dur="770" fill="hold"/>
                                        <p:tgtEl>
                                          <p:spTgt spid="6">
                                            <p:txEl>
                                              <p:pRg st="0" end="0"/>
                                            </p:txEl>
                                          </p:spTgt>
                                        </p:tgtEl>
                                        <p:attrNameLst>
                                          <p:attrName>ppt_x</p:attrName>
                                        </p:attrNameLst>
                                      </p:cBhvr>
                                      <p:to>
                                        <p:strVal val="(0.5)"/>
                                      </p:to>
                                    </p:set>
                                    <p:anim from="(0.5)" to="(#ppt_x)" calcmode="lin" valueType="num">
                                      <p:cBhvr>
                                        <p:cTn id="44" dur="1230" accel="100000" fill="hold">
                                          <p:stCondLst>
                                            <p:cond delay="770"/>
                                          </p:stCondLst>
                                        </p:cTn>
                                        <p:tgtEl>
                                          <p:spTgt spid="6">
                                            <p:txEl>
                                              <p:pRg st="0" end="0"/>
                                            </p:txEl>
                                          </p:spTgt>
                                        </p:tgtEl>
                                        <p:attrNameLst>
                                          <p:attrName>ppt_x</p:attrName>
                                        </p:attrNameLst>
                                      </p:cBhvr>
                                    </p:anim>
                                    <p:set>
                                      <p:cBhvr>
                                        <p:cTn id="45" dur="770" fill="hold"/>
                                        <p:tgtEl>
                                          <p:spTgt spid="6">
                                            <p:txEl>
                                              <p:pRg st="0" end="0"/>
                                            </p:txEl>
                                          </p:spTgt>
                                        </p:tgtEl>
                                        <p:attrNameLst>
                                          <p:attrName>ppt_y</p:attrName>
                                        </p:attrNameLst>
                                      </p:cBhvr>
                                      <p:to>
                                        <p:strVal val="(#ppt_y+0.4)"/>
                                      </p:to>
                                    </p:set>
                                    <p:anim from="(#ppt_y+0.4)" to="(#ppt_y)" calcmode="lin" valueType="num">
                                      <p:cBhvr>
                                        <p:cTn id="46" dur="1230" accel="100000" fill="hold">
                                          <p:stCondLst>
                                            <p:cond delay="770"/>
                                          </p:stCondLst>
                                        </p:cTn>
                                        <p:tgtEl>
                                          <p:spTgt spid="6">
                                            <p:txEl>
                                              <p:pRg st="0" end="0"/>
                                            </p:txEl>
                                          </p:spTgt>
                                        </p:tgtEl>
                                        <p:attrNameLst>
                                          <p:attrName>ppt_y</p:attrName>
                                        </p:attrNameLst>
                                      </p:cBhvr>
                                    </p:anim>
                                  </p:childTnLst>
                                </p:cTn>
                              </p:par>
                              <p:par>
                                <p:cTn id="47" presetID="5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770" decel="100000"/>
                                        <p:tgtEl>
                                          <p:spTgt spid="7"/>
                                        </p:tgtEl>
                                      </p:cBhvr>
                                    </p:animEffect>
                                    <p:animScale>
                                      <p:cBhvr>
                                        <p:cTn id="50" dur="770" decel="100000"/>
                                        <p:tgtEl>
                                          <p:spTgt spid="7"/>
                                        </p:tgtEl>
                                      </p:cBhvr>
                                      <p:from x="10000" y="10000"/>
                                      <p:to x="200000" y="450000"/>
                                    </p:animScale>
                                    <p:animScale>
                                      <p:cBhvr>
                                        <p:cTn id="51" dur="1230" accel="100000" fill="hold">
                                          <p:stCondLst>
                                            <p:cond delay="770"/>
                                          </p:stCondLst>
                                        </p:cTn>
                                        <p:tgtEl>
                                          <p:spTgt spid="7"/>
                                        </p:tgtEl>
                                      </p:cBhvr>
                                      <p:from x="200000" y="450000"/>
                                      <p:to x="100000" y="100000"/>
                                    </p:animScale>
                                    <p:set>
                                      <p:cBhvr>
                                        <p:cTn id="52" dur="770" fill="hold"/>
                                        <p:tgtEl>
                                          <p:spTgt spid="7"/>
                                        </p:tgtEl>
                                        <p:attrNameLst>
                                          <p:attrName>ppt_x</p:attrName>
                                        </p:attrNameLst>
                                      </p:cBhvr>
                                      <p:to>
                                        <p:strVal val="(0.5)"/>
                                      </p:to>
                                    </p:set>
                                    <p:anim from="(0.5)" to="(#ppt_x)" calcmode="lin" valueType="num">
                                      <p:cBhvr>
                                        <p:cTn id="53" dur="1230" accel="100000" fill="hold">
                                          <p:stCondLst>
                                            <p:cond delay="770"/>
                                          </p:stCondLst>
                                        </p:cTn>
                                        <p:tgtEl>
                                          <p:spTgt spid="7"/>
                                        </p:tgtEl>
                                        <p:attrNameLst>
                                          <p:attrName>ppt_x</p:attrName>
                                        </p:attrNameLst>
                                      </p:cBhvr>
                                    </p:anim>
                                    <p:set>
                                      <p:cBhvr>
                                        <p:cTn id="54" dur="770" fill="hold"/>
                                        <p:tgtEl>
                                          <p:spTgt spid="7"/>
                                        </p:tgtEl>
                                        <p:attrNameLst>
                                          <p:attrName>ppt_y</p:attrName>
                                        </p:attrNameLst>
                                      </p:cBhvr>
                                      <p:to>
                                        <p:strVal val="(#ppt_y+0.4)"/>
                                      </p:to>
                                    </p:set>
                                    <p:anim from="(#ppt_y+0.4)" to="(#ppt_y)" calcmode="lin" valueType="num">
                                      <p:cBhvr>
                                        <p:cTn id="55" dur="1230" accel="100000" fill="hold">
                                          <p:stCondLst>
                                            <p:cond delay="770"/>
                                          </p:stCondLst>
                                        </p:cTn>
                                        <p:tgtEl>
                                          <p:spTgt spid="7"/>
                                        </p:tgtEl>
                                        <p:attrNameLst>
                                          <p:attrName>ppt_y</p:attrName>
                                        </p:attrNameLst>
                                      </p:cBhvr>
                                    </p:anim>
                                  </p:childTnLst>
                                </p:cTn>
                              </p:par>
                              <p:par>
                                <p:cTn id="56" presetID="51" presetClass="entr" presetSubtype="0"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770" decel="100000"/>
                                        <p:tgtEl>
                                          <p:spTgt spid="8"/>
                                        </p:tgtEl>
                                      </p:cBhvr>
                                    </p:animEffect>
                                    <p:animScale>
                                      <p:cBhvr>
                                        <p:cTn id="59" dur="770" decel="100000"/>
                                        <p:tgtEl>
                                          <p:spTgt spid="8"/>
                                        </p:tgtEl>
                                      </p:cBhvr>
                                      <p:from x="10000" y="10000"/>
                                      <p:to x="200000" y="450000"/>
                                    </p:animScale>
                                    <p:animScale>
                                      <p:cBhvr>
                                        <p:cTn id="60" dur="1230" accel="100000" fill="hold">
                                          <p:stCondLst>
                                            <p:cond delay="770"/>
                                          </p:stCondLst>
                                        </p:cTn>
                                        <p:tgtEl>
                                          <p:spTgt spid="8"/>
                                        </p:tgtEl>
                                      </p:cBhvr>
                                      <p:from x="200000" y="450000"/>
                                      <p:to x="100000" y="100000"/>
                                    </p:animScale>
                                    <p:set>
                                      <p:cBhvr>
                                        <p:cTn id="61" dur="770" fill="hold"/>
                                        <p:tgtEl>
                                          <p:spTgt spid="8"/>
                                        </p:tgtEl>
                                        <p:attrNameLst>
                                          <p:attrName>ppt_x</p:attrName>
                                        </p:attrNameLst>
                                      </p:cBhvr>
                                      <p:to>
                                        <p:strVal val="(0.5)"/>
                                      </p:to>
                                    </p:set>
                                    <p:anim from="(0.5)" to="(#ppt_x)" calcmode="lin" valueType="num">
                                      <p:cBhvr>
                                        <p:cTn id="62" dur="1230" accel="100000" fill="hold">
                                          <p:stCondLst>
                                            <p:cond delay="770"/>
                                          </p:stCondLst>
                                        </p:cTn>
                                        <p:tgtEl>
                                          <p:spTgt spid="8"/>
                                        </p:tgtEl>
                                        <p:attrNameLst>
                                          <p:attrName>ppt_x</p:attrName>
                                        </p:attrNameLst>
                                      </p:cBhvr>
                                    </p:anim>
                                    <p:set>
                                      <p:cBhvr>
                                        <p:cTn id="63" dur="770" fill="hold"/>
                                        <p:tgtEl>
                                          <p:spTgt spid="8"/>
                                        </p:tgtEl>
                                        <p:attrNameLst>
                                          <p:attrName>ppt_y</p:attrName>
                                        </p:attrNameLst>
                                      </p:cBhvr>
                                      <p:to>
                                        <p:strVal val="(#ppt_y+0.4)"/>
                                      </p:to>
                                    </p:set>
                                    <p:anim from="(#ppt_y+0.4)" to="(#ppt_y)" calcmode="lin" valueType="num">
                                      <p:cBhvr>
                                        <p:cTn id="64" dur="1230" accel="100000" fill="hold">
                                          <p:stCondLst>
                                            <p:cond delay="770"/>
                                          </p:stCondLst>
                                        </p:cTn>
                                        <p:tgtEl>
                                          <p:spTgt spid="8"/>
                                        </p:tgtEl>
                                        <p:attrNameLst>
                                          <p:attrName>ppt_y</p:attrName>
                                        </p:attrNameLst>
                                      </p:cBhvr>
                                    </p:anim>
                                  </p:childTnLst>
                                </p:cTn>
                              </p:par>
                            </p:childTnLst>
                          </p:cTn>
                        </p:par>
                      </p:childTnLst>
                    </p:cTn>
                  </p:par>
                  <p:par>
                    <p:cTn id="65" fill="hold">
                      <p:stCondLst>
                        <p:cond delay="indefinite"/>
                      </p:stCondLst>
                      <p:childTnLst>
                        <p:par>
                          <p:cTn id="66" fill="hold">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9">
                                            <p:txEl>
                                              <p:pRg st="0" end="0"/>
                                            </p:txEl>
                                          </p:spTgt>
                                        </p:tgtEl>
                                        <p:attrNameLst>
                                          <p:attrName>style.visibility</p:attrName>
                                        </p:attrNameLst>
                                      </p:cBhvr>
                                      <p:to>
                                        <p:strVal val="visible"/>
                                      </p:to>
                                    </p:set>
                                    <p:animEffect transition="in" filter="fade">
                                      <p:cBhvr>
                                        <p:cTn id="69" dur="770" decel="100000"/>
                                        <p:tgtEl>
                                          <p:spTgt spid="9">
                                            <p:txEl>
                                              <p:pRg st="0" end="0"/>
                                            </p:txEl>
                                          </p:spTgt>
                                        </p:tgtEl>
                                      </p:cBhvr>
                                    </p:animEffect>
                                    <p:animScale>
                                      <p:cBhvr>
                                        <p:cTn id="70" dur="770" decel="100000"/>
                                        <p:tgtEl>
                                          <p:spTgt spid="9">
                                            <p:txEl>
                                              <p:pRg st="0" end="0"/>
                                            </p:txEl>
                                          </p:spTgt>
                                        </p:tgtEl>
                                      </p:cBhvr>
                                      <p:from x="10000" y="10000"/>
                                      <p:to x="200000" y="450000"/>
                                    </p:animScale>
                                    <p:animScale>
                                      <p:cBhvr>
                                        <p:cTn id="71" dur="1230" accel="100000" fill="hold">
                                          <p:stCondLst>
                                            <p:cond delay="770"/>
                                          </p:stCondLst>
                                        </p:cTn>
                                        <p:tgtEl>
                                          <p:spTgt spid="9">
                                            <p:txEl>
                                              <p:pRg st="0" end="0"/>
                                            </p:txEl>
                                          </p:spTgt>
                                        </p:tgtEl>
                                      </p:cBhvr>
                                      <p:from x="200000" y="450000"/>
                                      <p:to x="100000" y="100000"/>
                                    </p:animScale>
                                    <p:set>
                                      <p:cBhvr>
                                        <p:cTn id="72" dur="770" fill="hold"/>
                                        <p:tgtEl>
                                          <p:spTgt spid="9">
                                            <p:txEl>
                                              <p:pRg st="0" end="0"/>
                                            </p:txEl>
                                          </p:spTgt>
                                        </p:tgtEl>
                                        <p:attrNameLst>
                                          <p:attrName>ppt_x</p:attrName>
                                        </p:attrNameLst>
                                      </p:cBhvr>
                                      <p:to>
                                        <p:strVal val="(0.5)"/>
                                      </p:to>
                                    </p:set>
                                    <p:anim from="(0.5)" to="(#ppt_x)" calcmode="lin" valueType="num">
                                      <p:cBhvr>
                                        <p:cTn id="73" dur="1230" accel="100000" fill="hold">
                                          <p:stCondLst>
                                            <p:cond delay="770"/>
                                          </p:stCondLst>
                                        </p:cTn>
                                        <p:tgtEl>
                                          <p:spTgt spid="9">
                                            <p:txEl>
                                              <p:pRg st="0" end="0"/>
                                            </p:txEl>
                                          </p:spTgt>
                                        </p:tgtEl>
                                        <p:attrNameLst>
                                          <p:attrName>ppt_x</p:attrName>
                                        </p:attrNameLst>
                                      </p:cBhvr>
                                    </p:anim>
                                    <p:set>
                                      <p:cBhvr>
                                        <p:cTn id="74" dur="770" fill="hold"/>
                                        <p:tgtEl>
                                          <p:spTgt spid="9">
                                            <p:txEl>
                                              <p:pRg st="0" end="0"/>
                                            </p:txEl>
                                          </p:spTgt>
                                        </p:tgtEl>
                                        <p:attrNameLst>
                                          <p:attrName>ppt_y</p:attrName>
                                        </p:attrNameLst>
                                      </p:cBhvr>
                                      <p:to>
                                        <p:strVal val="(#ppt_y+0.4)"/>
                                      </p:to>
                                    </p:set>
                                    <p:anim from="(#ppt_y+0.4)" to="(#ppt_y)" calcmode="lin" valueType="num">
                                      <p:cBhvr>
                                        <p:cTn id="75" dur="1230" accel="100000" fill="hold">
                                          <p:stCondLst>
                                            <p:cond delay="770"/>
                                          </p:stCondLst>
                                        </p:cTn>
                                        <p:tgtEl>
                                          <p:spTgt spid="9">
                                            <p:txEl>
                                              <p:pRg st="0" end="0"/>
                                            </p:txEl>
                                          </p:spTgt>
                                        </p:tgtEl>
                                        <p:attrNameLst>
                                          <p:attrName>ppt_y</p:attrName>
                                        </p:attrNameLst>
                                      </p:cBhvr>
                                    </p:anim>
                                  </p:childTnLst>
                                </p:cTn>
                              </p:par>
                            </p:childTnLst>
                          </p:cTn>
                        </p:par>
                        <p:par>
                          <p:cTn id="76" fill="hold">
                            <p:stCondLst>
                              <p:cond delay="2000"/>
                            </p:stCondLst>
                            <p:childTnLst>
                              <p:par>
                                <p:cTn id="77" presetID="51" presetClass="entr" presetSubtype="0"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fade">
                                      <p:cBhvr>
                                        <p:cTn id="79" dur="770" decel="100000"/>
                                        <p:tgtEl>
                                          <p:spTgt spid="10"/>
                                        </p:tgtEl>
                                      </p:cBhvr>
                                    </p:animEffect>
                                    <p:animScale>
                                      <p:cBhvr>
                                        <p:cTn id="80" dur="770" decel="100000"/>
                                        <p:tgtEl>
                                          <p:spTgt spid="10"/>
                                        </p:tgtEl>
                                      </p:cBhvr>
                                      <p:from x="10000" y="10000"/>
                                      <p:to x="200000" y="450000"/>
                                    </p:animScale>
                                    <p:animScale>
                                      <p:cBhvr>
                                        <p:cTn id="81" dur="1230" accel="100000" fill="hold">
                                          <p:stCondLst>
                                            <p:cond delay="770"/>
                                          </p:stCondLst>
                                        </p:cTn>
                                        <p:tgtEl>
                                          <p:spTgt spid="10"/>
                                        </p:tgtEl>
                                      </p:cBhvr>
                                      <p:from x="200000" y="450000"/>
                                      <p:to x="100000" y="100000"/>
                                    </p:animScale>
                                    <p:set>
                                      <p:cBhvr>
                                        <p:cTn id="82" dur="770" fill="hold"/>
                                        <p:tgtEl>
                                          <p:spTgt spid="10"/>
                                        </p:tgtEl>
                                        <p:attrNameLst>
                                          <p:attrName>ppt_x</p:attrName>
                                        </p:attrNameLst>
                                      </p:cBhvr>
                                      <p:to>
                                        <p:strVal val="(0.5)"/>
                                      </p:to>
                                    </p:set>
                                    <p:anim from="(0.5)" to="(#ppt_x)" calcmode="lin" valueType="num">
                                      <p:cBhvr>
                                        <p:cTn id="83" dur="1230" accel="100000" fill="hold">
                                          <p:stCondLst>
                                            <p:cond delay="770"/>
                                          </p:stCondLst>
                                        </p:cTn>
                                        <p:tgtEl>
                                          <p:spTgt spid="10"/>
                                        </p:tgtEl>
                                        <p:attrNameLst>
                                          <p:attrName>ppt_x</p:attrName>
                                        </p:attrNameLst>
                                      </p:cBhvr>
                                    </p:anim>
                                    <p:set>
                                      <p:cBhvr>
                                        <p:cTn id="84" dur="770" fill="hold"/>
                                        <p:tgtEl>
                                          <p:spTgt spid="10"/>
                                        </p:tgtEl>
                                        <p:attrNameLst>
                                          <p:attrName>ppt_y</p:attrName>
                                        </p:attrNameLst>
                                      </p:cBhvr>
                                      <p:to>
                                        <p:strVal val="(#ppt_y+0.4)"/>
                                      </p:to>
                                    </p:set>
                                    <p:anim from="(#ppt_y+0.4)" to="(#ppt_y)" calcmode="lin" valueType="num">
                                      <p:cBhvr>
                                        <p:cTn id="85" dur="1230" accel="100000" fill="hold">
                                          <p:stCondLst>
                                            <p:cond delay="770"/>
                                          </p:stCondLst>
                                        </p:cTn>
                                        <p:tgtEl>
                                          <p:spTgt spid="10"/>
                                        </p:tgtEl>
                                        <p:attrNameLst>
                                          <p:attrName>ppt_y</p:attrName>
                                        </p:attrNameLst>
                                      </p:cBhvr>
                                    </p:anim>
                                  </p:childTnLst>
                                </p:cTn>
                              </p:par>
                            </p:childTnLst>
                          </p:cTn>
                        </p:par>
                        <p:par>
                          <p:cTn id="86" fill="hold">
                            <p:stCondLst>
                              <p:cond delay="4000"/>
                            </p:stCondLst>
                            <p:childTnLst>
                              <p:par>
                                <p:cTn id="87" presetID="51" presetClass="entr" presetSubtype="0" fill="hold" grpId="0" nodeType="after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fade">
                                      <p:cBhvr>
                                        <p:cTn id="89" dur="770" decel="100000"/>
                                        <p:tgtEl>
                                          <p:spTgt spid="11"/>
                                        </p:tgtEl>
                                      </p:cBhvr>
                                    </p:animEffect>
                                    <p:animScale>
                                      <p:cBhvr>
                                        <p:cTn id="90" dur="770" decel="100000"/>
                                        <p:tgtEl>
                                          <p:spTgt spid="11"/>
                                        </p:tgtEl>
                                      </p:cBhvr>
                                      <p:from x="10000" y="10000"/>
                                      <p:to x="200000" y="450000"/>
                                    </p:animScale>
                                    <p:animScale>
                                      <p:cBhvr>
                                        <p:cTn id="91" dur="1230" accel="100000" fill="hold">
                                          <p:stCondLst>
                                            <p:cond delay="770"/>
                                          </p:stCondLst>
                                        </p:cTn>
                                        <p:tgtEl>
                                          <p:spTgt spid="11"/>
                                        </p:tgtEl>
                                      </p:cBhvr>
                                      <p:from x="200000" y="450000"/>
                                      <p:to x="100000" y="100000"/>
                                    </p:animScale>
                                    <p:set>
                                      <p:cBhvr>
                                        <p:cTn id="92" dur="770" fill="hold"/>
                                        <p:tgtEl>
                                          <p:spTgt spid="11"/>
                                        </p:tgtEl>
                                        <p:attrNameLst>
                                          <p:attrName>ppt_x</p:attrName>
                                        </p:attrNameLst>
                                      </p:cBhvr>
                                      <p:to>
                                        <p:strVal val="(0.5)"/>
                                      </p:to>
                                    </p:set>
                                    <p:anim from="(0.5)" to="(#ppt_x)" calcmode="lin" valueType="num">
                                      <p:cBhvr>
                                        <p:cTn id="93" dur="1230" accel="100000" fill="hold">
                                          <p:stCondLst>
                                            <p:cond delay="770"/>
                                          </p:stCondLst>
                                        </p:cTn>
                                        <p:tgtEl>
                                          <p:spTgt spid="11"/>
                                        </p:tgtEl>
                                        <p:attrNameLst>
                                          <p:attrName>ppt_x</p:attrName>
                                        </p:attrNameLst>
                                      </p:cBhvr>
                                    </p:anim>
                                    <p:set>
                                      <p:cBhvr>
                                        <p:cTn id="94" dur="770" fill="hold"/>
                                        <p:tgtEl>
                                          <p:spTgt spid="11"/>
                                        </p:tgtEl>
                                        <p:attrNameLst>
                                          <p:attrName>ppt_y</p:attrName>
                                        </p:attrNameLst>
                                      </p:cBhvr>
                                      <p:to>
                                        <p:strVal val="(#ppt_y+0.4)"/>
                                      </p:to>
                                    </p:set>
                                    <p:anim from="(#ppt_y+0.4)" to="(#ppt_y)" calcmode="lin" valueType="num">
                                      <p:cBhvr>
                                        <p:cTn id="95" dur="1230" accel="100000" fill="hold">
                                          <p:stCondLst>
                                            <p:cond delay="770"/>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マグニファイ</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70" decel="100000"/>
                                        <p:tgtEl>
                                          <p:spTgt spid="16"/>
                                        </p:tgtEl>
                                      </p:cBhvr>
                                    </p:animEffect>
                                    <p:animScale>
                                      <p:cBhvr>
                                        <p:cTn id="8" dur="770" decel="100000"/>
                                        <p:tgtEl>
                                          <p:spTgt spid="16"/>
                                        </p:tgtEl>
                                      </p:cBhvr>
                                      <p:from x="10000" y="10000"/>
                                      <p:to x="200000" y="450000"/>
                                    </p:animScale>
                                    <p:animScale>
                                      <p:cBhvr>
                                        <p:cTn id="9" dur="1230" accel="100000" fill="hold">
                                          <p:stCondLst>
                                            <p:cond delay="770"/>
                                          </p:stCondLst>
                                        </p:cTn>
                                        <p:tgtEl>
                                          <p:spTgt spid="16"/>
                                        </p:tgtEl>
                                      </p:cBhvr>
                                      <p:from x="200000" y="450000"/>
                                      <p:to x="100000" y="100000"/>
                                    </p:animScale>
                                    <p:set>
                                      <p:cBhvr>
                                        <p:cTn id="10" dur="770" fill="hold"/>
                                        <p:tgtEl>
                                          <p:spTgt spid="16"/>
                                        </p:tgtEl>
                                        <p:attrNameLst>
                                          <p:attrName>ppt_x</p:attrName>
                                        </p:attrNameLst>
                                      </p:cBhvr>
                                      <p:to>
                                        <p:strVal val="(0.5)"/>
                                      </p:to>
                                    </p:set>
                                    <p:anim from="(0.5)" to="(#ppt_x)" calcmode="lin" valueType="num">
                                      <p:cBhvr>
                                        <p:cTn id="11" dur="1230" accel="100000" fill="hold">
                                          <p:stCondLst>
                                            <p:cond delay="770"/>
                                          </p:stCondLst>
                                        </p:cTn>
                                        <p:tgtEl>
                                          <p:spTgt spid="16"/>
                                        </p:tgtEl>
                                        <p:attrNameLst>
                                          <p:attrName>ppt_x</p:attrName>
                                        </p:attrNameLst>
                                      </p:cBhvr>
                                    </p:anim>
                                    <p:set>
                                      <p:cBhvr>
                                        <p:cTn id="12" dur="770" fill="hold"/>
                                        <p:tgtEl>
                                          <p:spTgt spid="16"/>
                                        </p:tgtEl>
                                        <p:attrNameLst>
                                          <p:attrName>ppt_y</p:attrName>
                                        </p:attrNameLst>
                                      </p:cBhvr>
                                      <p:to>
                                        <p:strVal val="(#ppt_y+0.4)"/>
                                      </p:to>
                                    </p:set>
                                    <p:anim from="(#ppt_y+0.4)" to="(#ppt_y)" calcmode="lin" valueType="num">
                                      <p:cBhvr>
                                        <p:cTn id="13" dur="1230" accel="100000" fill="hold">
                                          <p:stCondLst>
                                            <p:cond delay="770"/>
                                          </p:stCondLst>
                                        </p:cTn>
                                        <p:tgtEl>
                                          <p:spTgt spid="1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770" decel="100000"/>
                                        <p:tgtEl>
                                          <p:spTgt spid="17"/>
                                        </p:tgtEl>
                                      </p:cBhvr>
                                    </p:animEffect>
                                    <p:animScale>
                                      <p:cBhvr>
                                        <p:cTn id="19" dur="770" decel="100000"/>
                                        <p:tgtEl>
                                          <p:spTgt spid="17"/>
                                        </p:tgtEl>
                                      </p:cBhvr>
                                      <p:from x="10000" y="10000"/>
                                      <p:to x="200000" y="450000"/>
                                    </p:animScale>
                                    <p:animScale>
                                      <p:cBhvr>
                                        <p:cTn id="20" dur="1230" accel="100000" fill="hold">
                                          <p:stCondLst>
                                            <p:cond delay="770"/>
                                          </p:stCondLst>
                                        </p:cTn>
                                        <p:tgtEl>
                                          <p:spTgt spid="17"/>
                                        </p:tgtEl>
                                      </p:cBhvr>
                                      <p:from x="200000" y="450000"/>
                                      <p:to x="100000" y="100000"/>
                                    </p:animScale>
                                    <p:set>
                                      <p:cBhvr>
                                        <p:cTn id="21" dur="770" fill="hold"/>
                                        <p:tgtEl>
                                          <p:spTgt spid="17"/>
                                        </p:tgtEl>
                                        <p:attrNameLst>
                                          <p:attrName>ppt_x</p:attrName>
                                        </p:attrNameLst>
                                      </p:cBhvr>
                                      <p:to>
                                        <p:strVal val="(0.5)"/>
                                      </p:to>
                                    </p:set>
                                    <p:anim from="(0.5)" to="(#ppt_x)" calcmode="lin" valueType="num">
                                      <p:cBhvr>
                                        <p:cTn id="22" dur="1230" accel="100000" fill="hold">
                                          <p:stCondLst>
                                            <p:cond delay="770"/>
                                          </p:stCondLst>
                                        </p:cTn>
                                        <p:tgtEl>
                                          <p:spTgt spid="17"/>
                                        </p:tgtEl>
                                        <p:attrNameLst>
                                          <p:attrName>ppt_x</p:attrName>
                                        </p:attrNameLst>
                                      </p:cBhvr>
                                    </p:anim>
                                    <p:set>
                                      <p:cBhvr>
                                        <p:cTn id="23" dur="770" fill="hold"/>
                                        <p:tgtEl>
                                          <p:spTgt spid="17"/>
                                        </p:tgtEl>
                                        <p:attrNameLst>
                                          <p:attrName>ppt_y</p:attrName>
                                        </p:attrNameLst>
                                      </p:cBhvr>
                                      <p:to>
                                        <p:strVal val="(#ppt_y+0.4)"/>
                                      </p:to>
                                    </p:set>
                                    <p:anim from="(#ppt_y+0.4)" to="(#ppt_y)" calcmode="lin" valueType="num">
                                      <p:cBhvr>
                                        <p:cTn id="24" dur="1230" accel="100000" fill="hold">
                                          <p:stCondLst>
                                            <p:cond delay="770"/>
                                          </p:stCondLst>
                                        </p:cTn>
                                        <p:tgtEl>
                                          <p:spTgt spid="17"/>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770" decel="100000"/>
                                        <p:tgtEl>
                                          <p:spTgt spid="18"/>
                                        </p:tgtEl>
                                      </p:cBhvr>
                                    </p:animEffect>
                                    <p:animScale>
                                      <p:cBhvr>
                                        <p:cTn id="30" dur="770" decel="100000"/>
                                        <p:tgtEl>
                                          <p:spTgt spid="18"/>
                                        </p:tgtEl>
                                      </p:cBhvr>
                                      <p:from x="10000" y="10000"/>
                                      <p:to x="200000" y="450000"/>
                                    </p:animScale>
                                    <p:animScale>
                                      <p:cBhvr>
                                        <p:cTn id="31" dur="1230" accel="100000" fill="hold">
                                          <p:stCondLst>
                                            <p:cond delay="770"/>
                                          </p:stCondLst>
                                        </p:cTn>
                                        <p:tgtEl>
                                          <p:spTgt spid="18"/>
                                        </p:tgtEl>
                                      </p:cBhvr>
                                      <p:from x="200000" y="450000"/>
                                      <p:to x="100000" y="100000"/>
                                    </p:animScale>
                                    <p:set>
                                      <p:cBhvr>
                                        <p:cTn id="32" dur="770" fill="hold"/>
                                        <p:tgtEl>
                                          <p:spTgt spid="18"/>
                                        </p:tgtEl>
                                        <p:attrNameLst>
                                          <p:attrName>ppt_x</p:attrName>
                                        </p:attrNameLst>
                                      </p:cBhvr>
                                      <p:to>
                                        <p:strVal val="(0.5)"/>
                                      </p:to>
                                    </p:set>
                                    <p:anim from="(0.5)" to="(#ppt_x)" calcmode="lin" valueType="num">
                                      <p:cBhvr>
                                        <p:cTn id="33" dur="1230" accel="100000" fill="hold">
                                          <p:stCondLst>
                                            <p:cond delay="770"/>
                                          </p:stCondLst>
                                        </p:cTn>
                                        <p:tgtEl>
                                          <p:spTgt spid="18"/>
                                        </p:tgtEl>
                                        <p:attrNameLst>
                                          <p:attrName>ppt_x</p:attrName>
                                        </p:attrNameLst>
                                      </p:cBhvr>
                                    </p:anim>
                                    <p:set>
                                      <p:cBhvr>
                                        <p:cTn id="34" dur="770" fill="hold"/>
                                        <p:tgtEl>
                                          <p:spTgt spid="18"/>
                                        </p:tgtEl>
                                        <p:attrNameLst>
                                          <p:attrName>ppt_y</p:attrName>
                                        </p:attrNameLst>
                                      </p:cBhvr>
                                      <p:to>
                                        <p:strVal val="(#ppt_y+0.4)"/>
                                      </p:to>
                                    </p:set>
                                    <p:anim from="(#ppt_y+0.4)" to="(#ppt_y)" calcmode="lin" valueType="num">
                                      <p:cBhvr>
                                        <p:cTn id="35" dur="1230" accel="100000" fill="hold">
                                          <p:stCondLst>
                                            <p:cond delay="770"/>
                                          </p:stCondLst>
                                        </p:cTn>
                                        <p:tgtEl>
                                          <p:spTgt spid="1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770" decel="100000"/>
                                        <p:tgtEl>
                                          <p:spTgt spid="19"/>
                                        </p:tgtEl>
                                      </p:cBhvr>
                                    </p:animEffect>
                                    <p:animScale>
                                      <p:cBhvr>
                                        <p:cTn id="41" dur="770" decel="100000"/>
                                        <p:tgtEl>
                                          <p:spTgt spid="19"/>
                                        </p:tgtEl>
                                      </p:cBhvr>
                                      <p:from x="10000" y="10000"/>
                                      <p:to x="200000" y="450000"/>
                                    </p:animScale>
                                    <p:animScale>
                                      <p:cBhvr>
                                        <p:cTn id="42" dur="1230" accel="100000" fill="hold">
                                          <p:stCondLst>
                                            <p:cond delay="770"/>
                                          </p:stCondLst>
                                        </p:cTn>
                                        <p:tgtEl>
                                          <p:spTgt spid="19"/>
                                        </p:tgtEl>
                                      </p:cBhvr>
                                      <p:from x="200000" y="450000"/>
                                      <p:to x="100000" y="100000"/>
                                    </p:animScale>
                                    <p:set>
                                      <p:cBhvr>
                                        <p:cTn id="43" dur="770" fill="hold"/>
                                        <p:tgtEl>
                                          <p:spTgt spid="19"/>
                                        </p:tgtEl>
                                        <p:attrNameLst>
                                          <p:attrName>ppt_x</p:attrName>
                                        </p:attrNameLst>
                                      </p:cBhvr>
                                      <p:to>
                                        <p:strVal val="(0.5)"/>
                                      </p:to>
                                    </p:set>
                                    <p:anim from="(0.5)" to="(#ppt_x)" calcmode="lin" valueType="num">
                                      <p:cBhvr>
                                        <p:cTn id="44" dur="1230" accel="100000" fill="hold">
                                          <p:stCondLst>
                                            <p:cond delay="770"/>
                                          </p:stCondLst>
                                        </p:cTn>
                                        <p:tgtEl>
                                          <p:spTgt spid="19"/>
                                        </p:tgtEl>
                                        <p:attrNameLst>
                                          <p:attrName>ppt_x</p:attrName>
                                        </p:attrNameLst>
                                      </p:cBhvr>
                                    </p:anim>
                                    <p:set>
                                      <p:cBhvr>
                                        <p:cTn id="45" dur="770" fill="hold"/>
                                        <p:tgtEl>
                                          <p:spTgt spid="19"/>
                                        </p:tgtEl>
                                        <p:attrNameLst>
                                          <p:attrName>ppt_y</p:attrName>
                                        </p:attrNameLst>
                                      </p:cBhvr>
                                      <p:to>
                                        <p:strVal val="(#ppt_y+0.4)"/>
                                      </p:to>
                                    </p:set>
                                    <p:anim from="(#ppt_y+0.4)" to="(#ppt_y)" calcmode="lin" valueType="num">
                                      <p:cBhvr>
                                        <p:cTn id="46" dur="1230" accel="100000" fill="hold">
                                          <p:stCondLst>
                                            <p:cond delay="770"/>
                                          </p:stCondLst>
                                        </p:cTn>
                                        <p:tgtEl>
                                          <p:spTgt spid="19"/>
                                        </p:tgtEl>
                                        <p:attrNameLst>
                                          <p:attrName>ppt_y</p:attrName>
                                        </p:attrNameLst>
                                      </p:cBhvr>
                                    </p:anim>
                                  </p:childTnLst>
                                </p:cTn>
                              </p:par>
                              <p:par>
                                <p:cTn id="47" presetID="5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770" decel="100000"/>
                                        <p:tgtEl>
                                          <p:spTgt spid="20"/>
                                        </p:tgtEl>
                                      </p:cBhvr>
                                    </p:animEffect>
                                    <p:animScale>
                                      <p:cBhvr>
                                        <p:cTn id="50" dur="770" decel="100000"/>
                                        <p:tgtEl>
                                          <p:spTgt spid="20"/>
                                        </p:tgtEl>
                                      </p:cBhvr>
                                      <p:from x="10000" y="10000"/>
                                      <p:to x="200000" y="450000"/>
                                    </p:animScale>
                                    <p:animScale>
                                      <p:cBhvr>
                                        <p:cTn id="51" dur="1230" accel="100000" fill="hold">
                                          <p:stCondLst>
                                            <p:cond delay="770"/>
                                          </p:stCondLst>
                                        </p:cTn>
                                        <p:tgtEl>
                                          <p:spTgt spid="20"/>
                                        </p:tgtEl>
                                      </p:cBhvr>
                                      <p:from x="200000" y="450000"/>
                                      <p:to x="100000" y="100000"/>
                                    </p:animScale>
                                    <p:set>
                                      <p:cBhvr>
                                        <p:cTn id="52" dur="770" fill="hold"/>
                                        <p:tgtEl>
                                          <p:spTgt spid="20"/>
                                        </p:tgtEl>
                                        <p:attrNameLst>
                                          <p:attrName>ppt_x</p:attrName>
                                        </p:attrNameLst>
                                      </p:cBhvr>
                                      <p:to>
                                        <p:strVal val="(0.5)"/>
                                      </p:to>
                                    </p:set>
                                    <p:anim from="(0.5)" to="(#ppt_x)" calcmode="lin" valueType="num">
                                      <p:cBhvr>
                                        <p:cTn id="53" dur="1230" accel="100000" fill="hold">
                                          <p:stCondLst>
                                            <p:cond delay="770"/>
                                          </p:stCondLst>
                                        </p:cTn>
                                        <p:tgtEl>
                                          <p:spTgt spid="20"/>
                                        </p:tgtEl>
                                        <p:attrNameLst>
                                          <p:attrName>ppt_x</p:attrName>
                                        </p:attrNameLst>
                                      </p:cBhvr>
                                    </p:anim>
                                    <p:set>
                                      <p:cBhvr>
                                        <p:cTn id="54" dur="770" fill="hold"/>
                                        <p:tgtEl>
                                          <p:spTgt spid="20"/>
                                        </p:tgtEl>
                                        <p:attrNameLst>
                                          <p:attrName>ppt_y</p:attrName>
                                        </p:attrNameLst>
                                      </p:cBhvr>
                                      <p:to>
                                        <p:strVal val="(#ppt_y+0.4)"/>
                                      </p:to>
                                    </p:set>
                                    <p:anim from="(#ppt_y+0.4)" to="(#ppt_y)" calcmode="lin" valueType="num">
                                      <p:cBhvr>
                                        <p:cTn id="55" dur="1230" accel="100000" fill="hold">
                                          <p:stCondLst>
                                            <p:cond delay="770"/>
                                          </p:stCondLst>
                                        </p:cTn>
                                        <p:tgtEl>
                                          <p:spTgt spid="20"/>
                                        </p:tgtEl>
                                        <p:attrNameLst>
                                          <p:attrName>ppt_y</p:attrName>
                                        </p:attrNameLst>
                                      </p:cBhvr>
                                    </p:anim>
                                  </p:childTnLst>
                                </p:cTn>
                              </p:par>
                              <p:par>
                                <p:cTn id="56" presetID="51"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770" decel="100000"/>
                                        <p:tgtEl>
                                          <p:spTgt spid="21"/>
                                        </p:tgtEl>
                                      </p:cBhvr>
                                    </p:animEffect>
                                    <p:animScale>
                                      <p:cBhvr>
                                        <p:cTn id="59" dur="770" decel="100000"/>
                                        <p:tgtEl>
                                          <p:spTgt spid="21"/>
                                        </p:tgtEl>
                                      </p:cBhvr>
                                      <p:from x="10000" y="10000"/>
                                      <p:to x="200000" y="450000"/>
                                    </p:animScale>
                                    <p:animScale>
                                      <p:cBhvr>
                                        <p:cTn id="60" dur="1230" accel="100000" fill="hold">
                                          <p:stCondLst>
                                            <p:cond delay="770"/>
                                          </p:stCondLst>
                                        </p:cTn>
                                        <p:tgtEl>
                                          <p:spTgt spid="21"/>
                                        </p:tgtEl>
                                      </p:cBhvr>
                                      <p:from x="200000" y="450000"/>
                                      <p:to x="100000" y="100000"/>
                                    </p:animScale>
                                    <p:set>
                                      <p:cBhvr>
                                        <p:cTn id="61" dur="770" fill="hold"/>
                                        <p:tgtEl>
                                          <p:spTgt spid="21"/>
                                        </p:tgtEl>
                                        <p:attrNameLst>
                                          <p:attrName>ppt_x</p:attrName>
                                        </p:attrNameLst>
                                      </p:cBhvr>
                                      <p:to>
                                        <p:strVal val="(0.5)"/>
                                      </p:to>
                                    </p:set>
                                    <p:anim from="(0.5)" to="(#ppt_x)" calcmode="lin" valueType="num">
                                      <p:cBhvr>
                                        <p:cTn id="62" dur="1230" accel="100000" fill="hold">
                                          <p:stCondLst>
                                            <p:cond delay="770"/>
                                          </p:stCondLst>
                                        </p:cTn>
                                        <p:tgtEl>
                                          <p:spTgt spid="21"/>
                                        </p:tgtEl>
                                        <p:attrNameLst>
                                          <p:attrName>ppt_x</p:attrName>
                                        </p:attrNameLst>
                                      </p:cBhvr>
                                    </p:anim>
                                    <p:set>
                                      <p:cBhvr>
                                        <p:cTn id="63" dur="770" fill="hold"/>
                                        <p:tgtEl>
                                          <p:spTgt spid="21"/>
                                        </p:tgtEl>
                                        <p:attrNameLst>
                                          <p:attrName>ppt_y</p:attrName>
                                        </p:attrNameLst>
                                      </p:cBhvr>
                                      <p:to>
                                        <p:strVal val="(#ppt_y+0.4)"/>
                                      </p:to>
                                    </p:set>
                                    <p:anim from="(#ppt_y+0.4)" to="(#ppt_y)" calcmode="lin" valueType="num">
                                      <p:cBhvr>
                                        <p:cTn id="64" dur="1230" accel="100000" fill="hold">
                                          <p:stCondLst>
                                            <p:cond delay="770"/>
                                          </p:stCondLst>
                                        </p:cTn>
                                        <p:tgtEl>
                                          <p:spTgt spid="21"/>
                                        </p:tgtEl>
                                        <p:attrNameLst>
                                          <p:attrName>ppt_y</p:attrName>
                                        </p:attrNameLst>
                                      </p:cBhvr>
                                    </p:anim>
                                  </p:childTnLst>
                                </p:cTn>
                              </p:par>
                            </p:childTnLst>
                          </p:cTn>
                        </p:par>
                      </p:childTnLst>
                    </p:cTn>
                  </p:par>
                  <p:par>
                    <p:cTn id="65" fill="hold">
                      <p:stCondLst>
                        <p:cond delay="indefinite"/>
                      </p:stCondLst>
                      <p:childTnLst>
                        <p:par>
                          <p:cTn id="66" fill="hold">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770" decel="100000"/>
                                        <p:tgtEl>
                                          <p:spTgt spid="22"/>
                                        </p:tgtEl>
                                      </p:cBhvr>
                                    </p:animEffect>
                                    <p:animScale>
                                      <p:cBhvr>
                                        <p:cTn id="70" dur="770" decel="100000"/>
                                        <p:tgtEl>
                                          <p:spTgt spid="22"/>
                                        </p:tgtEl>
                                      </p:cBhvr>
                                      <p:from x="10000" y="10000"/>
                                      <p:to x="200000" y="450000"/>
                                    </p:animScale>
                                    <p:animScale>
                                      <p:cBhvr>
                                        <p:cTn id="71" dur="1230" accel="100000" fill="hold">
                                          <p:stCondLst>
                                            <p:cond delay="770"/>
                                          </p:stCondLst>
                                        </p:cTn>
                                        <p:tgtEl>
                                          <p:spTgt spid="22"/>
                                        </p:tgtEl>
                                      </p:cBhvr>
                                      <p:from x="200000" y="450000"/>
                                      <p:to x="100000" y="100000"/>
                                    </p:animScale>
                                    <p:set>
                                      <p:cBhvr>
                                        <p:cTn id="72" dur="770" fill="hold"/>
                                        <p:tgtEl>
                                          <p:spTgt spid="22"/>
                                        </p:tgtEl>
                                        <p:attrNameLst>
                                          <p:attrName>ppt_x</p:attrName>
                                        </p:attrNameLst>
                                      </p:cBhvr>
                                      <p:to>
                                        <p:strVal val="(0.5)"/>
                                      </p:to>
                                    </p:set>
                                    <p:anim from="(0.5)" to="(#ppt_x)" calcmode="lin" valueType="num">
                                      <p:cBhvr>
                                        <p:cTn id="73" dur="1230" accel="100000" fill="hold">
                                          <p:stCondLst>
                                            <p:cond delay="770"/>
                                          </p:stCondLst>
                                        </p:cTn>
                                        <p:tgtEl>
                                          <p:spTgt spid="22"/>
                                        </p:tgtEl>
                                        <p:attrNameLst>
                                          <p:attrName>ppt_x</p:attrName>
                                        </p:attrNameLst>
                                      </p:cBhvr>
                                    </p:anim>
                                    <p:set>
                                      <p:cBhvr>
                                        <p:cTn id="74" dur="770" fill="hold"/>
                                        <p:tgtEl>
                                          <p:spTgt spid="22"/>
                                        </p:tgtEl>
                                        <p:attrNameLst>
                                          <p:attrName>ppt_y</p:attrName>
                                        </p:attrNameLst>
                                      </p:cBhvr>
                                      <p:to>
                                        <p:strVal val="(#ppt_y+0.4)"/>
                                      </p:to>
                                    </p:set>
                                    <p:anim from="(#ppt_y+0.4)" to="(#ppt_y)" calcmode="lin" valueType="num">
                                      <p:cBhvr>
                                        <p:cTn id="75" dur="1230" accel="100000" fill="hold">
                                          <p:stCondLst>
                                            <p:cond delay="770"/>
                                          </p:stCondLst>
                                        </p:cTn>
                                        <p:tgtEl>
                                          <p:spTgt spid="22"/>
                                        </p:tgtEl>
                                        <p:attrNameLst>
                                          <p:attrName>ppt_y</p:attrName>
                                        </p:attrNameLst>
                                      </p:cBhvr>
                                    </p:anim>
                                  </p:childTnLst>
                                </p:cTn>
                              </p:par>
                            </p:childTnLst>
                          </p:cTn>
                        </p:par>
                        <p:par>
                          <p:cTn id="76" fill="hold">
                            <p:stCondLst>
                              <p:cond delay="2000"/>
                            </p:stCondLst>
                            <p:childTnLst>
                              <p:par>
                                <p:cTn id="77" presetID="51"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770" decel="100000"/>
                                        <p:tgtEl>
                                          <p:spTgt spid="23"/>
                                        </p:tgtEl>
                                      </p:cBhvr>
                                    </p:animEffect>
                                    <p:animScale>
                                      <p:cBhvr>
                                        <p:cTn id="80" dur="770" decel="100000"/>
                                        <p:tgtEl>
                                          <p:spTgt spid="23"/>
                                        </p:tgtEl>
                                      </p:cBhvr>
                                      <p:from x="10000" y="10000"/>
                                      <p:to x="200000" y="450000"/>
                                    </p:animScale>
                                    <p:animScale>
                                      <p:cBhvr>
                                        <p:cTn id="81" dur="1230" accel="100000" fill="hold">
                                          <p:stCondLst>
                                            <p:cond delay="770"/>
                                          </p:stCondLst>
                                        </p:cTn>
                                        <p:tgtEl>
                                          <p:spTgt spid="23"/>
                                        </p:tgtEl>
                                      </p:cBhvr>
                                      <p:from x="200000" y="450000"/>
                                      <p:to x="100000" y="100000"/>
                                    </p:animScale>
                                    <p:set>
                                      <p:cBhvr>
                                        <p:cTn id="82" dur="770" fill="hold"/>
                                        <p:tgtEl>
                                          <p:spTgt spid="23"/>
                                        </p:tgtEl>
                                        <p:attrNameLst>
                                          <p:attrName>ppt_x</p:attrName>
                                        </p:attrNameLst>
                                      </p:cBhvr>
                                      <p:to>
                                        <p:strVal val="(0.5)"/>
                                      </p:to>
                                    </p:set>
                                    <p:anim from="(0.5)" to="(#ppt_x)" calcmode="lin" valueType="num">
                                      <p:cBhvr>
                                        <p:cTn id="83" dur="1230" accel="100000" fill="hold">
                                          <p:stCondLst>
                                            <p:cond delay="770"/>
                                          </p:stCondLst>
                                        </p:cTn>
                                        <p:tgtEl>
                                          <p:spTgt spid="23"/>
                                        </p:tgtEl>
                                        <p:attrNameLst>
                                          <p:attrName>ppt_x</p:attrName>
                                        </p:attrNameLst>
                                      </p:cBhvr>
                                    </p:anim>
                                    <p:set>
                                      <p:cBhvr>
                                        <p:cTn id="84" dur="770" fill="hold"/>
                                        <p:tgtEl>
                                          <p:spTgt spid="23"/>
                                        </p:tgtEl>
                                        <p:attrNameLst>
                                          <p:attrName>ppt_y</p:attrName>
                                        </p:attrNameLst>
                                      </p:cBhvr>
                                      <p:to>
                                        <p:strVal val="(#ppt_y+0.4)"/>
                                      </p:to>
                                    </p:set>
                                    <p:anim from="(#ppt_y+0.4)" to="(#ppt_y)" calcmode="lin" valueType="num">
                                      <p:cBhvr>
                                        <p:cTn id="85" dur="1230" accel="100000" fill="hold">
                                          <p:stCondLst>
                                            <p:cond delay="770"/>
                                          </p:stCondLst>
                                        </p:cTn>
                                        <p:tgtEl>
                                          <p:spTgt spid="23"/>
                                        </p:tgtEl>
                                        <p:attrNameLst>
                                          <p:attrName>ppt_y</p:attrName>
                                        </p:attrNameLst>
                                      </p:cBhvr>
                                    </p:anim>
                                  </p:childTnLst>
                                </p:cTn>
                              </p:par>
                            </p:childTnLst>
                          </p:cTn>
                        </p:par>
                        <p:par>
                          <p:cTn id="86" fill="hold">
                            <p:stCondLst>
                              <p:cond delay="4000"/>
                            </p:stCondLst>
                            <p:childTnLst>
                              <p:par>
                                <p:cTn id="87" presetID="51"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770" decel="100000"/>
                                        <p:tgtEl>
                                          <p:spTgt spid="24"/>
                                        </p:tgtEl>
                                      </p:cBhvr>
                                    </p:animEffect>
                                    <p:animScale>
                                      <p:cBhvr>
                                        <p:cTn id="90" dur="770" decel="100000"/>
                                        <p:tgtEl>
                                          <p:spTgt spid="24"/>
                                        </p:tgtEl>
                                      </p:cBhvr>
                                      <p:from x="10000" y="10000"/>
                                      <p:to x="200000" y="450000"/>
                                    </p:animScale>
                                    <p:animScale>
                                      <p:cBhvr>
                                        <p:cTn id="91" dur="1230" accel="100000" fill="hold">
                                          <p:stCondLst>
                                            <p:cond delay="770"/>
                                          </p:stCondLst>
                                        </p:cTn>
                                        <p:tgtEl>
                                          <p:spTgt spid="24"/>
                                        </p:tgtEl>
                                      </p:cBhvr>
                                      <p:from x="200000" y="450000"/>
                                      <p:to x="100000" y="100000"/>
                                    </p:animScale>
                                    <p:set>
                                      <p:cBhvr>
                                        <p:cTn id="92" dur="770" fill="hold"/>
                                        <p:tgtEl>
                                          <p:spTgt spid="24"/>
                                        </p:tgtEl>
                                        <p:attrNameLst>
                                          <p:attrName>ppt_x</p:attrName>
                                        </p:attrNameLst>
                                      </p:cBhvr>
                                      <p:to>
                                        <p:strVal val="(0.5)"/>
                                      </p:to>
                                    </p:set>
                                    <p:anim from="(0.5)" to="(#ppt_x)" calcmode="lin" valueType="num">
                                      <p:cBhvr>
                                        <p:cTn id="93" dur="1230" accel="100000" fill="hold">
                                          <p:stCondLst>
                                            <p:cond delay="770"/>
                                          </p:stCondLst>
                                        </p:cTn>
                                        <p:tgtEl>
                                          <p:spTgt spid="24"/>
                                        </p:tgtEl>
                                        <p:attrNameLst>
                                          <p:attrName>ppt_x</p:attrName>
                                        </p:attrNameLst>
                                      </p:cBhvr>
                                    </p:anim>
                                    <p:set>
                                      <p:cBhvr>
                                        <p:cTn id="94" dur="770" fill="hold"/>
                                        <p:tgtEl>
                                          <p:spTgt spid="24"/>
                                        </p:tgtEl>
                                        <p:attrNameLst>
                                          <p:attrName>ppt_y</p:attrName>
                                        </p:attrNameLst>
                                      </p:cBhvr>
                                      <p:to>
                                        <p:strVal val="(#ppt_y+0.4)"/>
                                      </p:to>
                                    </p:set>
                                    <p:anim from="(#ppt_y+0.4)" to="(#ppt_y)" calcmode="lin" valueType="num">
                                      <p:cBhvr>
                                        <p:cTn id="95" dur="1230" accel="100000" fill="hold">
                                          <p:stCondLst>
                                            <p:cond delay="770"/>
                                          </p:stCondLst>
                                        </p:cTn>
                                        <p:tgtEl>
                                          <p:spTgt spid="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マグニファイ編</vt:lpstr>
      <vt:lpstr>一般発表発表者へのお願い</vt:lpstr>
      <vt:lpstr>マグニファイ (オブジェクト＝プレースホルダ)</vt:lpstr>
      <vt:lpstr>マグニファイ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2009-02-08T17:57:52Z</dcterms:modified>
</cp:coreProperties>
</file>