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スリング編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スリング</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2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17" dur="2000" fill="hold"/>
                                        <p:tgtEl>
                                          <p:spTgt spid="4"/>
                                        </p:tgtEl>
                                        <p:attrNameLst>
                                          <p:attrName>ppt_y</p:attrName>
                                        </p:attrNameLst>
                                      </p:cBhvr>
                                      <p:tavLst>
                                        <p:tav tm="0">
                                          <p:val>
                                            <p:strVal val="#ppt_y"/>
                                          </p:val>
                                        </p:tav>
                                        <p:tav tm="100000">
                                          <p:val>
                                            <p:strVal val="#ppt_y"/>
                                          </p:val>
                                        </p:tav>
                                      </p:tavLst>
                                    </p:anim>
                                    <p:animEffect transition="in" filter="fade">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2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2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25" dur="2000" fill="hold"/>
                                        <p:tgtEl>
                                          <p:spTgt spid="5"/>
                                        </p:tgtEl>
                                        <p:attrNameLst>
                                          <p:attrName>ppt_y</p:attrName>
                                        </p:attrNameLst>
                                      </p:cBhvr>
                                      <p:tavLst>
                                        <p:tav tm="0">
                                          <p:val>
                                            <p:strVal val="#ppt_y"/>
                                          </p:val>
                                        </p:tav>
                                        <p:tav tm="100000">
                                          <p:val>
                                            <p:strVal val="#ppt_y"/>
                                          </p:val>
                                        </p:tav>
                                      </p:tavLst>
                                    </p:anim>
                                    <p:animEffect transition="in" filter="fade">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2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2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33" dur="2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34" dur="2000"/>
                                        <p:tgtEl>
                                          <p:spTgt spid="6">
                                            <p:txEl>
                                              <p:pRg st="0" end="0"/>
                                            </p:txEl>
                                          </p:spTgt>
                                        </p:tgtEl>
                                      </p:cBhvr>
                                    </p:animEffect>
                                  </p:childTnLst>
                                </p:cTn>
                              </p:par>
                              <p:par>
                                <p:cTn id="35" presetID="48" presetClass="entr" presetSubtype="0" accel="5000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2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2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39" dur="2000" fill="hold"/>
                                        <p:tgtEl>
                                          <p:spTgt spid="7"/>
                                        </p:tgtEl>
                                        <p:attrNameLst>
                                          <p:attrName>ppt_y</p:attrName>
                                        </p:attrNameLst>
                                      </p:cBhvr>
                                      <p:tavLst>
                                        <p:tav tm="0">
                                          <p:val>
                                            <p:strVal val="#ppt_y"/>
                                          </p:val>
                                        </p:tav>
                                        <p:tav tm="100000">
                                          <p:val>
                                            <p:strVal val="#ppt_y"/>
                                          </p:val>
                                        </p:tav>
                                      </p:tavLst>
                                    </p:anim>
                                    <p:animEffect transition="in" filter="fade">
                                      <p:cBhvr>
                                        <p:cTn id="40" dur="2000"/>
                                        <p:tgtEl>
                                          <p:spTgt spid="7"/>
                                        </p:tgtEl>
                                      </p:cBhvr>
                                    </p:animEffect>
                                  </p:childTnLst>
                                </p:cTn>
                              </p:par>
                              <p:par>
                                <p:cTn id="41" presetID="48" presetClass="entr" presetSubtype="0" accel="5000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2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2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45" dur="2000" fill="hold"/>
                                        <p:tgtEl>
                                          <p:spTgt spid="8"/>
                                        </p:tgtEl>
                                        <p:attrNameLst>
                                          <p:attrName>ppt_y</p:attrName>
                                        </p:attrNameLst>
                                      </p:cBhvr>
                                      <p:tavLst>
                                        <p:tav tm="0">
                                          <p:val>
                                            <p:strVal val="#ppt_y"/>
                                          </p:val>
                                        </p:tav>
                                        <p:tav tm="100000">
                                          <p:val>
                                            <p:strVal val="#ppt_y"/>
                                          </p:val>
                                        </p:tav>
                                      </p:tavLst>
                                    </p:anim>
                                    <p:animEffect transition="in" filter="fade">
                                      <p:cBhvr>
                                        <p:cTn id="46" dur="20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48" presetClass="entr" presetSubtype="0" accel="50000" fill="hold" grpId="0" nodeType="click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anim calcmode="lin" valueType="num">
                                      <p:cBhvr>
                                        <p:cTn id="51" dur="2000" fill="hold"/>
                                        <p:tgtEl>
                                          <p:spTgt spid="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2000" fill="hold"/>
                                        <p:tgtEl>
                                          <p:spTgt spid="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53" dur="2000" fill="hold"/>
                                        <p:tgtEl>
                                          <p:spTgt spid="9">
                                            <p:txEl>
                                              <p:pRg st="0" end="0"/>
                                            </p:txEl>
                                          </p:spTgt>
                                        </p:tgtEl>
                                        <p:attrNameLst>
                                          <p:attrName>ppt_y</p:attrName>
                                        </p:attrNameLst>
                                      </p:cBhvr>
                                      <p:tavLst>
                                        <p:tav tm="0">
                                          <p:val>
                                            <p:strVal val="#ppt_y"/>
                                          </p:val>
                                        </p:tav>
                                        <p:tav tm="100000">
                                          <p:val>
                                            <p:strVal val="#ppt_y"/>
                                          </p:val>
                                        </p:tav>
                                      </p:tavLst>
                                    </p:anim>
                                    <p:animEffect transition="in" filter="fade">
                                      <p:cBhvr>
                                        <p:cTn id="54" dur="2000"/>
                                        <p:tgtEl>
                                          <p:spTgt spid="9">
                                            <p:txEl>
                                              <p:pRg st="0" end="0"/>
                                            </p:txEl>
                                          </p:spTgt>
                                        </p:tgtEl>
                                      </p:cBhvr>
                                    </p:animEffect>
                                  </p:childTnLst>
                                </p:cTn>
                              </p:par>
                            </p:childTnLst>
                          </p:cTn>
                        </p:par>
                        <p:par>
                          <p:cTn id="55" fill="hold">
                            <p:stCondLst>
                              <p:cond delay="2000"/>
                            </p:stCondLst>
                            <p:childTnLst>
                              <p:par>
                                <p:cTn id="56" presetID="48" presetClass="entr" presetSubtype="0" accel="5000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2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9" dur="2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60" dur="2000" fill="hold"/>
                                        <p:tgtEl>
                                          <p:spTgt spid="10"/>
                                        </p:tgtEl>
                                        <p:attrNameLst>
                                          <p:attrName>ppt_y</p:attrName>
                                        </p:attrNameLst>
                                      </p:cBhvr>
                                      <p:tavLst>
                                        <p:tav tm="0">
                                          <p:val>
                                            <p:strVal val="#ppt_y"/>
                                          </p:val>
                                        </p:tav>
                                        <p:tav tm="100000">
                                          <p:val>
                                            <p:strVal val="#ppt_y"/>
                                          </p:val>
                                        </p:tav>
                                      </p:tavLst>
                                    </p:anim>
                                    <p:animEffect transition="in" filter="fade">
                                      <p:cBhvr>
                                        <p:cTn id="61" dur="2000"/>
                                        <p:tgtEl>
                                          <p:spTgt spid="10"/>
                                        </p:tgtEl>
                                      </p:cBhvr>
                                    </p:animEffect>
                                  </p:childTnLst>
                                </p:cTn>
                              </p:par>
                            </p:childTnLst>
                          </p:cTn>
                        </p:par>
                        <p:par>
                          <p:cTn id="62" fill="hold">
                            <p:stCondLst>
                              <p:cond delay="4000"/>
                            </p:stCondLst>
                            <p:childTnLst>
                              <p:par>
                                <p:cTn id="63" presetID="48" presetClass="entr" presetSubtype="0" accel="50000"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2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6" dur="2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67" dur="2000" fill="hold"/>
                                        <p:tgtEl>
                                          <p:spTgt spid="11"/>
                                        </p:tgtEl>
                                        <p:attrNameLst>
                                          <p:attrName>ppt_y</p:attrName>
                                        </p:attrNameLst>
                                      </p:cBhvr>
                                      <p:tavLst>
                                        <p:tav tm="0">
                                          <p:val>
                                            <p:strVal val="#ppt_y"/>
                                          </p:val>
                                        </p:tav>
                                        <p:tav tm="100000">
                                          <p:val>
                                            <p:strVal val="#ppt_y"/>
                                          </p:val>
                                        </p:tav>
                                      </p:tavLst>
                                    </p:anim>
                                    <p:animEffect transition="in" filter="fade">
                                      <p:cBhvr>
                                        <p:cTn id="6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スリング</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3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3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9" dur="3000" fill="hold"/>
                                        <p:tgtEl>
                                          <p:spTgt spid="16"/>
                                        </p:tgtEl>
                                        <p:attrNameLst>
                                          <p:attrName>ppt_y</p:attrName>
                                        </p:attrNameLst>
                                      </p:cBhvr>
                                      <p:tavLst>
                                        <p:tav tm="0">
                                          <p:val>
                                            <p:strVal val="#ppt_y"/>
                                          </p:val>
                                        </p:tav>
                                        <p:tav tm="100000">
                                          <p:val>
                                            <p:strVal val="#ppt_y"/>
                                          </p:val>
                                        </p:tav>
                                      </p:tavLst>
                                    </p:anim>
                                    <p:animEffect transition="in" filter="fade">
                                      <p:cBhvr>
                                        <p:cTn id="10" dur="3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3000" fill="hold"/>
                                        <p:tgtEl>
                                          <p:spTgt spid="1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3000" fill="hold"/>
                                        <p:tgtEl>
                                          <p:spTgt spid="17"/>
                                        </p:tgtEl>
                                        <p:attrNameLst>
                                          <p:attrName>ppt_x</p:attrName>
                                        </p:attrNameLst>
                                      </p:cBhvr>
                                      <p:tavLst>
                                        <p:tav tm="0">
                                          <p:val>
                                            <p:fltVal val="-1"/>
                                          </p:val>
                                        </p:tav>
                                        <p:tav tm="50000">
                                          <p:val>
                                            <p:fltVal val="0.95"/>
                                          </p:val>
                                        </p:tav>
                                        <p:tav tm="100000">
                                          <p:val>
                                            <p:strVal val="#ppt_x"/>
                                          </p:val>
                                        </p:tav>
                                      </p:tavLst>
                                    </p:anim>
                                    <p:anim calcmode="lin" valueType="num">
                                      <p:cBhvr>
                                        <p:cTn id="17" dur="3000" fill="hold"/>
                                        <p:tgtEl>
                                          <p:spTgt spid="17"/>
                                        </p:tgtEl>
                                        <p:attrNameLst>
                                          <p:attrName>ppt_y</p:attrName>
                                        </p:attrNameLst>
                                      </p:cBhvr>
                                      <p:tavLst>
                                        <p:tav tm="0">
                                          <p:val>
                                            <p:strVal val="#ppt_y"/>
                                          </p:val>
                                        </p:tav>
                                        <p:tav tm="100000">
                                          <p:val>
                                            <p:strVal val="#ppt_y"/>
                                          </p:val>
                                        </p:tav>
                                      </p:tavLst>
                                    </p:anim>
                                    <p:animEffect transition="in" filter="fade">
                                      <p:cBhvr>
                                        <p:cTn id="18" dur="3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3000" fill="hold"/>
                                        <p:tgtEl>
                                          <p:spTgt spid="1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3000" fill="hold"/>
                                        <p:tgtEl>
                                          <p:spTgt spid="18"/>
                                        </p:tgtEl>
                                        <p:attrNameLst>
                                          <p:attrName>ppt_x</p:attrName>
                                        </p:attrNameLst>
                                      </p:cBhvr>
                                      <p:tavLst>
                                        <p:tav tm="0">
                                          <p:val>
                                            <p:fltVal val="-1"/>
                                          </p:val>
                                        </p:tav>
                                        <p:tav tm="50000">
                                          <p:val>
                                            <p:fltVal val="0.95"/>
                                          </p:val>
                                        </p:tav>
                                        <p:tav tm="100000">
                                          <p:val>
                                            <p:strVal val="#ppt_x"/>
                                          </p:val>
                                        </p:tav>
                                      </p:tavLst>
                                    </p:anim>
                                    <p:anim calcmode="lin" valueType="num">
                                      <p:cBhvr>
                                        <p:cTn id="25" dur="3000" fill="hold"/>
                                        <p:tgtEl>
                                          <p:spTgt spid="18"/>
                                        </p:tgtEl>
                                        <p:attrNameLst>
                                          <p:attrName>ppt_y</p:attrName>
                                        </p:attrNameLst>
                                      </p:cBhvr>
                                      <p:tavLst>
                                        <p:tav tm="0">
                                          <p:val>
                                            <p:strVal val="#ppt_y"/>
                                          </p:val>
                                        </p:tav>
                                        <p:tav tm="100000">
                                          <p:val>
                                            <p:strVal val="#ppt_y"/>
                                          </p:val>
                                        </p:tav>
                                      </p:tavLst>
                                    </p:anim>
                                    <p:animEffect transition="in" filter="fade">
                                      <p:cBhvr>
                                        <p:cTn id="26" dur="30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3000" fill="hold"/>
                                        <p:tgtEl>
                                          <p:spTgt spid="1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3000" fill="hold"/>
                                        <p:tgtEl>
                                          <p:spTgt spid="19"/>
                                        </p:tgtEl>
                                        <p:attrNameLst>
                                          <p:attrName>ppt_x</p:attrName>
                                        </p:attrNameLst>
                                      </p:cBhvr>
                                      <p:tavLst>
                                        <p:tav tm="0">
                                          <p:val>
                                            <p:fltVal val="-1"/>
                                          </p:val>
                                        </p:tav>
                                        <p:tav tm="50000">
                                          <p:val>
                                            <p:fltVal val="0.95"/>
                                          </p:val>
                                        </p:tav>
                                        <p:tav tm="100000">
                                          <p:val>
                                            <p:strVal val="#ppt_x"/>
                                          </p:val>
                                        </p:tav>
                                      </p:tavLst>
                                    </p:anim>
                                    <p:anim calcmode="lin" valueType="num">
                                      <p:cBhvr>
                                        <p:cTn id="33" dur="3000" fill="hold"/>
                                        <p:tgtEl>
                                          <p:spTgt spid="19"/>
                                        </p:tgtEl>
                                        <p:attrNameLst>
                                          <p:attrName>ppt_y</p:attrName>
                                        </p:attrNameLst>
                                      </p:cBhvr>
                                      <p:tavLst>
                                        <p:tav tm="0">
                                          <p:val>
                                            <p:strVal val="#ppt_y"/>
                                          </p:val>
                                        </p:tav>
                                        <p:tav tm="100000">
                                          <p:val>
                                            <p:strVal val="#ppt_y"/>
                                          </p:val>
                                        </p:tav>
                                      </p:tavLst>
                                    </p:anim>
                                    <p:animEffect transition="in" filter="fade">
                                      <p:cBhvr>
                                        <p:cTn id="34" dur="3000"/>
                                        <p:tgtEl>
                                          <p:spTgt spid="19"/>
                                        </p:tgtEl>
                                      </p:cBhvr>
                                    </p:animEffect>
                                  </p:childTnLst>
                                </p:cTn>
                              </p:par>
                              <p:par>
                                <p:cTn id="35" presetID="48" presetClass="entr" presetSubtype="0" accel="5000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3000" fill="hold"/>
                                        <p:tgtEl>
                                          <p:spTgt spid="2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3000" fill="hold"/>
                                        <p:tgtEl>
                                          <p:spTgt spid="20"/>
                                        </p:tgtEl>
                                        <p:attrNameLst>
                                          <p:attrName>ppt_x</p:attrName>
                                        </p:attrNameLst>
                                      </p:cBhvr>
                                      <p:tavLst>
                                        <p:tav tm="0">
                                          <p:val>
                                            <p:fltVal val="-1"/>
                                          </p:val>
                                        </p:tav>
                                        <p:tav tm="50000">
                                          <p:val>
                                            <p:fltVal val="0.95"/>
                                          </p:val>
                                        </p:tav>
                                        <p:tav tm="100000">
                                          <p:val>
                                            <p:strVal val="#ppt_x"/>
                                          </p:val>
                                        </p:tav>
                                      </p:tavLst>
                                    </p:anim>
                                    <p:anim calcmode="lin" valueType="num">
                                      <p:cBhvr>
                                        <p:cTn id="39" dur="3000" fill="hold"/>
                                        <p:tgtEl>
                                          <p:spTgt spid="20"/>
                                        </p:tgtEl>
                                        <p:attrNameLst>
                                          <p:attrName>ppt_y</p:attrName>
                                        </p:attrNameLst>
                                      </p:cBhvr>
                                      <p:tavLst>
                                        <p:tav tm="0">
                                          <p:val>
                                            <p:strVal val="#ppt_y"/>
                                          </p:val>
                                        </p:tav>
                                        <p:tav tm="100000">
                                          <p:val>
                                            <p:strVal val="#ppt_y"/>
                                          </p:val>
                                        </p:tav>
                                      </p:tavLst>
                                    </p:anim>
                                    <p:animEffect transition="in" filter="fade">
                                      <p:cBhvr>
                                        <p:cTn id="40" dur="3000"/>
                                        <p:tgtEl>
                                          <p:spTgt spid="20"/>
                                        </p:tgtEl>
                                      </p:cBhvr>
                                    </p:animEffect>
                                  </p:childTnLst>
                                </p:cTn>
                              </p:par>
                              <p:par>
                                <p:cTn id="41" presetID="48" presetClass="entr" presetSubtype="0" accel="5000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3000" fill="hold"/>
                                        <p:tgtEl>
                                          <p:spTgt spid="2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3000" fill="hold"/>
                                        <p:tgtEl>
                                          <p:spTgt spid="21"/>
                                        </p:tgtEl>
                                        <p:attrNameLst>
                                          <p:attrName>ppt_x</p:attrName>
                                        </p:attrNameLst>
                                      </p:cBhvr>
                                      <p:tavLst>
                                        <p:tav tm="0">
                                          <p:val>
                                            <p:fltVal val="-1"/>
                                          </p:val>
                                        </p:tav>
                                        <p:tav tm="50000">
                                          <p:val>
                                            <p:fltVal val="0.95"/>
                                          </p:val>
                                        </p:tav>
                                        <p:tav tm="100000">
                                          <p:val>
                                            <p:strVal val="#ppt_x"/>
                                          </p:val>
                                        </p:tav>
                                      </p:tavLst>
                                    </p:anim>
                                    <p:anim calcmode="lin" valueType="num">
                                      <p:cBhvr>
                                        <p:cTn id="45" dur="3000" fill="hold"/>
                                        <p:tgtEl>
                                          <p:spTgt spid="21"/>
                                        </p:tgtEl>
                                        <p:attrNameLst>
                                          <p:attrName>ppt_y</p:attrName>
                                        </p:attrNameLst>
                                      </p:cBhvr>
                                      <p:tavLst>
                                        <p:tav tm="0">
                                          <p:val>
                                            <p:strVal val="#ppt_y"/>
                                          </p:val>
                                        </p:tav>
                                        <p:tav tm="100000">
                                          <p:val>
                                            <p:strVal val="#ppt_y"/>
                                          </p:val>
                                        </p:tav>
                                      </p:tavLst>
                                    </p:anim>
                                    <p:animEffect transition="in" filter="fade">
                                      <p:cBhvr>
                                        <p:cTn id="46" dur="30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48" presetClass="entr" presetSubtype="0" accel="5000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3000" fill="hold"/>
                                        <p:tgtEl>
                                          <p:spTgt spid="2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3000" fill="hold"/>
                                        <p:tgtEl>
                                          <p:spTgt spid="22"/>
                                        </p:tgtEl>
                                        <p:attrNameLst>
                                          <p:attrName>ppt_x</p:attrName>
                                        </p:attrNameLst>
                                      </p:cBhvr>
                                      <p:tavLst>
                                        <p:tav tm="0">
                                          <p:val>
                                            <p:fltVal val="-1"/>
                                          </p:val>
                                        </p:tav>
                                        <p:tav tm="50000">
                                          <p:val>
                                            <p:fltVal val="0.95"/>
                                          </p:val>
                                        </p:tav>
                                        <p:tav tm="100000">
                                          <p:val>
                                            <p:strVal val="#ppt_x"/>
                                          </p:val>
                                        </p:tav>
                                      </p:tavLst>
                                    </p:anim>
                                    <p:anim calcmode="lin" valueType="num">
                                      <p:cBhvr>
                                        <p:cTn id="53" dur="3000" fill="hold"/>
                                        <p:tgtEl>
                                          <p:spTgt spid="22"/>
                                        </p:tgtEl>
                                        <p:attrNameLst>
                                          <p:attrName>ppt_y</p:attrName>
                                        </p:attrNameLst>
                                      </p:cBhvr>
                                      <p:tavLst>
                                        <p:tav tm="0">
                                          <p:val>
                                            <p:strVal val="#ppt_y"/>
                                          </p:val>
                                        </p:tav>
                                        <p:tav tm="100000">
                                          <p:val>
                                            <p:strVal val="#ppt_y"/>
                                          </p:val>
                                        </p:tav>
                                      </p:tavLst>
                                    </p:anim>
                                    <p:animEffect transition="in" filter="fade">
                                      <p:cBhvr>
                                        <p:cTn id="54" dur="3000"/>
                                        <p:tgtEl>
                                          <p:spTgt spid="22"/>
                                        </p:tgtEl>
                                      </p:cBhvr>
                                    </p:animEffect>
                                  </p:childTnLst>
                                </p:cTn>
                              </p:par>
                            </p:childTnLst>
                          </p:cTn>
                        </p:par>
                        <p:par>
                          <p:cTn id="55" fill="hold">
                            <p:stCondLst>
                              <p:cond delay="3000"/>
                            </p:stCondLst>
                            <p:childTnLst>
                              <p:par>
                                <p:cTn id="56" presetID="48" presetClass="entr" presetSubtype="0" accel="5000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3000" fill="hold"/>
                                        <p:tgtEl>
                                          <p:spTgt spid="2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9" dur="3000" fill="hold"/>
                                        <p:tgtEl>
                                          <p:spTgt spid="23"/>
                                        </p:tgtEl>
                                        <p:attrNameLst>
                                          <p:attrName>ppt_x</p:attrName>
                                        </p:attrNameLst>
                                      </p:cBhvr>
                                      <p:tavLst>
                                        <p:tav tm="0">
                                          <p:val>
                                            <p:fltVal val="-1"/>
                                          </p:val>
                                        </p:tav>
                                        <p:tav tm="50000">
                                          <p:val>
                                            <p:fltVal val="0.95"/>
                                          </p:val>
                                        </p:tav>
                                        <p:tav tm="100000">
                                          <p:val>
                                            <p:strVal val="#ppt_x"/>
                                          </p:val>
                                        </p:tav>
                                      </p:tavLst>
                                    </p:anim>
                                    <p:anim calcmode="lin" valueType="num">
                                      <p:cBhvr>
                                        <p:cTn id="60" dur="3000" fill="hold"/>
                                        <p:tgtEl>
                                          <p:spTgt spid="23"/>
                                        </p:tgtEl>
                                        <p:attrNameLst>
                                          <p:attrName>ppt_y</p:attrName>
                                        </p:attrNameLst>
                                      </p:cBhvr>
                                      <p:tavLst>
                                        <p:tav tm="0">
                                          <p:val>
                                            <p:strVal val="#ppt_y"/>
                                          </p:val>
                                        </p:tav>
                                        <p:tav tm="100000">
                                          <p:val>
                                            <p:strVal val="#ppt_y"/>
                                          </p:val>
                                        </p:tav>
                                      </p:tavLst>
                                    </p:anim>
                                    <p:animEffect transition="in" filter="fade">
                                      <p:cBhvr>
                                        <p:cTn id="61" dur="3000"/>
                                        <p:tgtEl>
                                          <p:spTgt spid="23"/>
                                        </p:tgtEl>
                                      </p:cBhvr>
                                    </p:animEffect>
                                  </p:childTnLst>
                                </p:cTn>
                              </p:par>
                            </p:childTnLst>
                          </p:cTn>
                        </p:par>
                        <p:par>
                          <p:cTn id="62" fill="hold">
                            <p:stCondLst>
                              <p:cond delay="6000"/>
                            </p:stCondLst>
                            <p:childTnLst>
                              <p:par>
                                <p:cTn id="63" presetID="48" presetClass="entr" presetSubtype="0" accel="5000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3000" fill="hold"/>
                                        <p:tgtEl>
                                          <p:spTgt spid="2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6" dur="3000" fill="hold"/>
                                        <p:tgtEl>
                                          <p:spTgt spid="24"/>
                                        </p:tgtEl>
                                        <p:attrNameLst>
                                          <p:attrName>ppt_x</p:attrName>
                                        </p:attrNameLst>
                                      </p:cBhvr>
                                      <p:tavLst>
                                        <p:tav tm="0">
                                          <p:val>
                                            <p:fltVal val="-1"/>
                                          </p:val>
                                        </p:tav>
                                        <p:tav tm="50000">
                                          <p:val>
                                            <p:fltVal val="0.95"/>
                                          </p:val>
                                        </p:tav>
                                        <p:tav tm="100000">
                                          <p:val>
                                            <p:strVal val="#ppt_x"/>
                                          </p:val>
                                        </p:tav>
                                      </p:tavLst>
                                    </p:anim>
                                    <p:anim calcmode="lin" valueType="num">
                                      <p:cBhvr>
                                        <p:cTn id="67" dur="3000" fill="hold"/>
                                        <p:tgtEl>
                                          <p:spTgt spid="24"/>
                                        </p:tgtEl>
                                        <p:attrNameLst>
                                          <p:attrName>ppt_y</p:attrName>
                                        </p:attrNameLst>
                                      </p:cBhvr>
                                      <p:tavLst>
                                        <p:tav tm="0">
                                          <p:val>
                                            <p:strVal val="#ppt_y"/>
                                          </p:val>
                                        </p:tav>
                                        <p:tav tm="100000">
                                          <p:val>
                                            <p:strVal val="#ppt_y"/>
                                          </p:val>
                                        </p:tav>
                                      </p:tavLst>
                                    </p:anim>
                                    <p:animEffect transition="in" filter="fade">
                                      <p:cBhvr>
                                        <p:cTn id="68" dur="3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スリング編</vt:lpstr>
      <vt:lpstr>一般発表発表者へのお願い</vt:lpstr>
      <vt:lpstr>スリング (オブジェクト＝プレースホルダ)</vt:lpstr>
      <vt:lpstr>スリング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2009-02-08T18:25:10Z</dcterms:modified>
</cp:coreProperties>
</file>