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61" r:id="rId4"/>
    <p:sldId id="262" r:id="rId5"/>
    <p:sldId id="263" r:id="rId6"/>
    <p:sldId id="264" r:id="rId7"/>
    <p:sldId id="260"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7</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dirty="0" smtClean="0"/>
              <a:t>ストレッチ編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ストレッチ（中心から）</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2000" fill="hold"/>
                                        <p:tgtEl>
                                          <p:spTgt spid="4"/>
                                        </p:tgtEl>
                                        <p:attrNameLst>
                                          <p:attrName>ppt_w</p:attrName>
                                        </p:attrNameLst>
                                      </p:cBhvr>
                                      <p:tavLst>
                                        <p:tav tm="0">
                                          <p:val>
                                            <p:fltVal val="0"/>
                                          </p:val>
                                        </p:tav>
                                        <p:tav tm="100000">
                                          <p:val>
                                            <p:strVal val="#ppt_w"/>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2000" fill="hold"/>
                                        <p:tgtEl>
                                          <p:spTgt spid="5"/>
                                        </p:tgtEl>
                                        <p:attrNameLst>
                                          <p:attrName>ppt_w</p:attrName>
                                        </p:attrNameLst>
                                      </p:cBhvr>
                                      <p:tavLst>
                                        <p:tav tm="0">
                                          <p:val>
                                            <p:fltVal val="0"/>
                                          </p:val>
                                        </p:tav>
                                        <p:tav tm="100000">
                                          <p:val>
                                            <p:strVal val="#ppt_w"/>
                                          </p:val>
                                        </p:tav>
                                      </p:tavLst>
                                    </p:anim>
                                    <p:anim calcmode="lin" valueType="num">
                                      <p:cBhvr>
                                        <p:cTn id="20"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p:cTn id="25" dur="2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6" dur="2000" fill="hold"/>
                                        <p:tgtEl>
                                          <p:spTgt spid="6">
                                            <p:txEl>
                                              <p:pRg st="0" end="0"/>
                                            </p:txEl>
                                          </p:spTgt>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2000" fill="hold"/>
                                        <p:tgtEl>
                                          <p:spTgt spid="7"/>
                                        </p:tgtEl>
                                        <p:attrNameLst>
                                          <p:attrName>ppt_w</p:attrName>
                                        </p:attrNameLst>
                                      </p:cBhvr>
                                      <p:tavLst>
                                        <p:tav tm="0">
                                          <p:val>
                                            <p:fltVal val="0"/>
                                          </p:val>
                                        </p:tav>
                                        <p:tav tm="100000">
                                          <p:val>
                                            <p:strVal val="#ppt_w"/>
                                          </p:val>
                                        </p:tav>
                                      </p:tavLst>
                                    </p:anim>
                                    <p:anim calcmode="lin" valueType="num">
                                      <p:cBhvr>
                                        <p:cTn id="30" dur="2000" fill="hold"/>
                                        <p:tgtEl>
                                          <p:spTgt spid="7"/>
                                        </p:tgtEl>
                                        <p:attrNameLst>
                                          <p:attrName>ppt_h</p:attrName>
                                        </p:attrNameLst>
                                      </p:cBhvr>
                                      <p:tavLst>
                                        <p:tav tm="0">
                                          <p:val>
                                            <p:strVal val="#ppt_h"/>
                                          </p:val>
                                        </p:tav>
                                        <p:tav tm="100000">
                                          <p:val>
                                            <p:strVal val="#ppt_h"/>
                                          </p:val>
                                        </p:tav>
                                      </p:tavLst>
                                    </p:anim>
                                  </p:childTnLst>
                                </p:cTn>
                              </p:par>
                              <p:par>
                                <p:cTn id="31" presetID="17" presetClass="entr" presetSubtype="1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2000" fill="hold"/>
                                        <p:tgtEl>
                                          <p:spTgt spid="8"/>
                                        </p:tgtEl>
                                        <p:attrNameLst>
                                          <p:attrName>ppt_w</p:attrName>
                                        </p:attrNameLst>
                                      </p:cBhvr>
                                      <p:tavLst>
                                        <p:tav tm="0">
                                          <p:val>
                                            <p:fltVal val="0"/>
                                          </p:val>
                                        </p:tav>
                                        <p:tav tm="100000">
                                          <p:val>
                                            <p:strVal val="#ppt_w"/>
                                          </p:val>
                                        </p:tav>
                                      </p:tavLst>
                                    </p:anim>
                                    <p:anim calcmode="lin" valueType="num">
                                      <p:cBhvr>
                                        <p:cTn id="34"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anim calcmode="lin" valueType="num">
                                      <p:cBhvr>
                                        <p:cTn id="39" dur="2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40" dur="20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par>
                          <p:cTn id="41" fill="hold">
                            <p:stCondLst>
                              <p:cond delay="2000"/>
                            </p:stCondLst>
                            <p:childTnLst>
                              <p:par>
                                <p:cTn id="42" presetID="17" presetClass="entr" presetSubtype="10"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2000" fill="hold"/>
                                        <p:tgtEl>
                                          <p:spTgt spid="10"/>
                                        </p:tgtEl>
                                        <p:attrNameLst>
                                          <p:attrName>ppt_w</p:attrName>
                                        </p:attrNameLst>
                                      </p:cBhvr>
                                      <p:tavLst>
                                        <p:tav tm="0">
                                          <p:val>
                                            <p:fltVal val="0"/>
                                          </p:val>
                                        </p:tav>
                                        <p:tav tm="100000">
                                          <p:val>
                                            <p:strVal val="#ppt_w"/>
                                          </p:val>
                                        </p:tav>
                                      </p:tavLst>
                                    </p:anim>
                                    <p:anim calcmode="lin" valueType="num">
                                      <p:cBhvr>
                                        <p:cTn id="45" dur="2000" fill="hold"/>
                                        <p:tgtEl>
                                          <p:spTgt spid="10"/>
                                        </p:tgtEl>
                                        <p:attrNameLst>
                                          <p:attrName>ppt_h</p:attrName>
                                        </p:attrNameLst>
                                      </p:cBhvr>
                                      <p:tavLst>
                                        <p:tav tm="0">
                                          <p:val>
                                            <p:strVal val="#ppt_h"/>
                                          </p:val>
                                        </p:tav>
                                        <p:tav tm="100000">
                                          <p:val>
                                            <p:strVal val="#ppt_h"/>
                                          </p:val>
                                        </p:tav>
                                      </p:tavLst>
                                    </p:anim>
                                  </p:childTnLst>
                                </p:cTn>
                              </p:par>
                            </p:childTnLst>
                          </p:cTn>
                        </p:par>
                        <p:par>
                          <p:cTn id="46" fill="hold">
                            <p:stCondLst>
                              <p:cond delay="4000"/>
                            </p:stCondLst>
                            <p:childTnLst>
                              <p:par>
                                <p:cTn id="47" presetID="17" presetClass="entr" presetSubtype="1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2000" fill="hold"/>
                                        <p:tgtEl>
                                          <p:spTgt spid="11"/>
                                        </p:tgtEl>
                                        <p:attrNameLst>
                                          <p:attrName>ppt_w</p:attrName>
                                        </p:attrNameLst>
                                      </p:cBhvr>
                                      <p:tavLst>
                                        <p:tav tm="0">
                                          <p:val>
                                            <p:fltVal val="0"/>
                                          </p:val>
                                        </p:tav>
                                        <p:tav tm="100000">
                                          <p:val>
                                            <p:strVal val="#ppt_w"/>
                                          </p:val>
                                        </p:tav>
                                      </p:tavLst>
                                    </p:anim>
                                    <p:anim calcmode="lin" valueType="num">
                                      <p:cBhvr>
                                        <p:cTn id="50"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ストレッチ（中心から）</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2000" fill="hold"/>
                                        <p:tgtEl>
                                          <p:spTgt spid="16"/>
                                        </p:tgtEl>
                                        <p:attrNameLst>
                                          <p:attrName>ppt_w</p:attrName>
                                        </p:attrNameLst>
                                      </p:cBhvr>
                                      <p:tavLst>
                                        <p:tav tm="0">
                                          <p:val>
                                            <p:fltVal val="0"/>
                                          </p:val>
                                        </p:tav>
                                        <p:tav tm="100000">
                                          <p:val>
                                            <p:strVal val="#ppt_w"/>
                                          </p:val>
                                        </p:tav>
                                      </p:tavLst>
                                    </p:anim>
                                    <p:anim calcmode="lin" valueType="num">
                                      <p:cBhvr>
                                        <p:cTn id="8" dur="2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2000" fill="hold"/>
                                        <p:tgtEl>
                                          <p:spTgt spid="17"/>
                                        </p:tgtEl>
                                        <p:attrNameLst>
                                          <p:attrName>ppt_w</p:attrName>
                                        </p:attrNameLst>
                                      </p:cBhvr>
                                      <p:tavLst>
                                        <p:tav tm="0">
                                          <p:val>
                                            <p:fltVal val="0"/>
                                          </p:val>
                                        </p:tav>
                                        <p:tav tm="100000">
                                          <p:val>
                                            <p:strVal val="#ppt_w"/>
                                          </p:val>
                                        </p:tav>
                                      </p:tavLst>
                                    </p:anim>
                                    <p:anim calcmode="lin" valueType="num">
                                      <p:cBhvr>
                                        <p:cTn id="14"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2000" fill="hold"/>
                                        <p:tgtEl>
                                          <p:spTgt spid="18"/>
                                        </p:tgtEl>
                                        <p:attrNameLst>
                                          <p:attrName>ppt_w</p:attrName>
                                        </p:attrNameLst>
                                      </p:cBhvr>
                                      <p:tavLst>
                                        <p:tav tm="0">
                                          <p:val>
                                            <p:fltVal val="0"/>
                                          </p:val>
                                        </p:tav>
                                        <p:tav tm="100000">
                                          <p:val>
                                            <p:strVal val="#ppt_w"/>
                                          </p:val>
                                        </p:tav>
                                      </p:tavLst>
                                    </p:anim>
                                    <p:anim calcmode="lin" valueType="num">
                                      <p:cBhvr>
                                        <p:cTn id="20" dur="2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2000" fill="hold"/>
                                        <p:tgtEl>
                                          <p:spTgt spid="19"/>
                                        </p:tgtEl>
                                        <p:attrNameLst>
                                          <p:attrName>ppt_w</p:attrName>
                                        </p:attrNameLst>
                                      </p:cBhvr>
                                      <p:tavLst>
                                        <p:tav tm="0">
                                          <p:val>
                                            <p:fltVal val="0"/>
                                          </p:val>
                                        </p:tav>
                                        <p:tav tm="100000">
                                          <p:val>
                                            <p:strVal val="#ppt_w"/>
                                          </p:val>
                                        </p:tav>
                                      </p:tavLst>
                                    </p:anim>
                                    <p:anim calcmode="lin" valueType="num">
                                      <p:cBhvr>
                                        <p:cTn id="26" dur="2000" fill="hold"/>
                                        <p:tgtEl>
                                          <p:spTgt spid="19"/>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2000" fill="hold"/>
                                        <p:tgtEl>
                                          <p:spTgt spid="20"/>
                                        </p:tgtEl>
                                        <p:attrNameLst>
                                          <p:attrName>ppt_w</p:attrName>
                                        </p:attrNameLst>
                                      </p:cBhvr>
                                      <p:tavLst>
                                        <p:tav tm="0">
                                          <p:val>
                                            <p:fltVal val="0"/>
                                          </p:val>
                                        </p:tav>
                                        <p:tav tm="100000">
                                          <p:val>
                                            <p:strVal val="#ppt_w"/>
                                          </p:val>
                                        </p:tav>
                                      </p:tavLst>
                                    </p:anim>
                                    <p:anim calcmode="lin" valueType="num">
                                      <p:cBhvr>
                                        <p:cTn id="30" dur="2000" fill="hold"/>
                                        <p:tgtEl>
                                          <p:spTgt spid="20"/>
                                        </p:tgtEl>
                                        <p:attrNameLst>
                                          <p:attrName>ppt_h</p:attrName>
                                        </p:attrNameLst>
                                      </p:cBhvr>
                                      <p:tavLst>
                                        <p:tav tm="0">
                                          <p:val>
                                            <p:strVal val="#ppt_h"/>
                                          </p:val>
                                        </p:tav>
                                        <p:tav tm="100000">
                                          <p:val>
                                            <p:strVal val="#ppt_h"/>
                                          </p:val>
                                        </p:tav>
                                      </p:tavLst>
                                    </p:anim>
                                  </p:childTnLst>
                                </p:cTn>
                              </p:par>
                              <p:par>
                                <p:cTn id="31" presetID="17" presetClass="entr" presetSubtype="1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2000" fill="hold"/>
                                        <p:tgtEl>
                                          <p:spTgt spid="21"/>
                                        </p:tgtEl>
                                        <p:attrNameLst>
                                          <p:attrName>ppt_w</p:attrName>
                                        </p:attrNameLst>
                                      </p:cBhvr>
                                      <p:tavLst>
                                        <p:tav tm="0">
                                          <p:val>
                                            <p:fltVal val="0"/>
                                          </p:val>
                                        </p:tav>
                                        <p:tav tm="100000">
                                          <p:val>
                                            <p:strVal val="#ppt_w"/>
                                          </p:val>
                                        </p:tav>
                                      </p:tavLst>
                                    </p:anim>
                                    <p:anim calcmode="lin" valueType="num">
                                      <p:cBhvr>
                                        <p:cTn id="34" dur="20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2000" fill="hold"/>
                                        <p:tgtEl>
                                          <p:spTgt spid="22"/>
                                        </p:tgtEl>
                                        <p:attrNameLst>
                                          <p:attrName>ppt_w</p:attrName>
                                        </p:attrNameLst>
                                      </p:cBhvr>
                                      <p:tavLst>
                                        <p:tav tm="0">
                                          <p:val>
                                            <p:fltVal val="0"/>
                                          </p:val>
                                        </p:tav>
                                        <p:tav tm="100000">
                                          <p:val>
                                            <p:strVal val="#ppt_w"/>
                                          </p:val>
                                        </p:tav>
                                      </p:tavLst>
                                    </p:anim>
                                    <p:anim calcmode="lin" valueType="num">
                                      <p:cBhvr>
                                        <p:cTn id="40" dur="2000" fill="hold"/>
                                        <p:tgtEl>
                                          <p:spTgt spid="22"/>
                                        </p:tgtEl>
                                        <p:attrNameLst>
                                          <p:attrName>ppt_h</p:attrName>
                                        </p:attrNameLst>
                                      </p:cBhvr>
                                      <p:tavLst>
                                        <p:tav tm="0">
                                          <p:val>
                                            <p:strVal val="#ppt_h"/>
                                          </p:val>
                                        </p:tav>
                                        <p:tav tm="100000">
                                          <p:val>
                                            <p:strVal val="#ppt_h"/>
                                          </p:val>
                                        </p:tav>
                                      </p:tavLst>
                                    </p:anim>
                                  </p:childTnLst>
                                </p:cTn>
                              </p:par>
                            </p:childTnLst>
                          </p:cTn>
                        </p:par>
                        <p:par>
                          <p:cTn id="41" fill="hold">
                            <p:stCondLst>
                              <p:cond delay="2000"/>
                            </p:stCondLst>
                            <p:childTnLst>
                              <p:par>
                                <p:cTn id="42" presetID="17" presetClass="entr" presetSubtype="10"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p:cTn id="44" dur="2000" fill="hold"/>
                                        <p:tgtEl>
                                          <p:spTgt spid="23"/>
                                        </p:tgtEl>
                                        <p:attrNameLst>
                                          <p:attrName>ppt_w</p:attrName>
                                        </p:attrNameLst>
                                      </p:cBhvr>
                                      <p:tavLst>
                                        <p:tav tm="0">
                                          <p:val>
                                            <p:fltVal val="0"/>
                                          </p:val>
                                        </p:tav>
                                        <p:tav tm="100000">
                                          <p:val>
                                            <p:strVal val="#ppt_w"/>
                                          </p:val>
                                        </p:tav>
                                      </p:tavLst>
                                    </p:anim>
                                    <p:anim calcmode="lin" valueType="num">
                                      <p:cBhvr>
                                        <p:cTn id="45" dur="2000" fill="hold"/>
                                        <p:tgtEl>
                                          <p:spTgt spid="23"/>
                                        </p:tgtEl>
                                        <p:attrNameLst>
                                          <p:attrName>ppt_h</p:attrName>
                                        </p:attrNameLst>
                                      </p:cBhvr>
                                      <p:tavLst>
                                        <p:tav tm="0">
                                          <p:val>
                                            <p:strVal val="#ppt_h"/>
                                          </p:val>
                                        </p:tav>
                                        <p:tav tm="100000">
                                          <p:val>
                                            <p:strVal val="#ppt_h"/>
                                          </p:val>
                                        </p:tav>
                                      </p:tavLst>
                                    </p:anim>
                                  </p:childTnLst>
                                </p:cTn>
                              </p:par>
                            </p:childTnLst>
                          </p:cTn>
                        </p:par>
                        <p:par>
                          <p:cTn id="46" fill="hold">
                            <p:stCondLst>
                              <p:cond delay="4000"/>
                            </p:stCondLst>
                            <p:childTnLst>
                              <p:par>
                                <p:cTn id="47" presetID="17" presetClass="entr" presetSubtype="1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2000" fill="hold"/>
                                        <p:tgtEl>
                                          <p:spTgt spid="24"/>
                                        </p:tgtEl>
                                        <p:attrNameLst>
                                          <p:attrName>ppt_w</p:attrName>
                                        </p:attrNameLst>
                                      </p:cBhvr>
                                      <p:tavLst>
                                        <p:tav tm="0">
                                          <p:val>
                                            <p:fltVal val="0"/>
                                          </p:val>
                                        </p:tav>
                                        <p:tav tm="100000">
                                          <p:val>
                                            <p:strVal val="#ppt_w"/>
                                          </p:val>
                                        </p:tav>
                                      </p:tavLst>
                                    </p:anim>
                                    <p:anim calcmode="lin" valueType="num">
                                      <p:cBhvr>
                                        <p:cTn id="50" dur="20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ストレッチ（上から）</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2000" fill="hold"/>
                                        <p:tgtEl>
                                          <p:spTgt spid="3">
                                            <p:txEl>
                                              <p:pRg st="0" end="0"/>
                                            </p:txEl>
                                          </p:spTgt>
                                        </p:tgtEl>
                                        <p:attrNameLst>
                                          <p:attrName>ppt_y</p:attrName>
                                        </p:attrNameLst>
                                      </p:cBhvr>
                                      <p:tavLst>
                                        <p:tav tm="0">
                                          <p:val>
                                            <p:strVal val="#ppt_y-#ppt_h/2"/>
                                          </p:val>
                                        </p:tav>
                                        <p:tav tm="100000">
                                          <p:val>
                                            <p:strVal val="#ppt_y"/>
                                          </p:val>
                                        </p:tav>
                                      </p:tavLst>
                                    </p:anim>
                                    <p:anim calcmode="lin" valueType="num">
                                      <p:cBhvr>
                                        <p:cTn id="9" dur="2000" fill="hold"/>
                                        <p:tgtEl>
                                          <p:spTgt spid="3">
                                            <p:txEl>
                                              <p:pRg st="0" end="0"/>
                                            </p:txEl>
                                          </p:spTgt>
                                        </p:tgtEl>
                                        <p:attrNameLst>
                                          <p:attrName>ppt_w</p:attrName>
                                        </p:attrNameLst>
                                      </p:cBhvr>
                                      <p:tavLst>
                                        <p:tav tm="0">
                                          <p:val>
                                            <p:strVal val="#ppt_w"/>
                                          </p:val>
                                        </p:tav>
                                        <p:tav tm="100000">
                                          <p:val>
                                            <p:strVal val="#ppt_w"/>
                                          </p:val>
                                        </p:tav>
                                      </p:tavLst>
                                    </p:anim>
                                    <p:anim calcmode="lin" valueType="num">
                                      <p:cBhvr>
                                        <p:cTn id="10" dur="2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ppt_x</p:attrName>
                                        </p:attrNameLst>
                                      </p:cBhvr>
                                      <p:tavLst>
                                        <p:tav tm="0">
                                          <p:val>
                                            <p:strVal val="#ppt_x"/>
                                          </p:val>
                                        </p:tav>
                                        <p:tav tm="100000">
                                          <p:val>
                                            <p:strVal val="#ppt_x"/>
                                          </p:val>
                                        </p:tav>
                                      </p:tavLst>
                                    </p:anim>
                                    <p:anim calcmode="lin" valueType="num">
                                      <p:cBhvr>
                                        <p:cTn id="16" dur="2000" fill="hold"/>
                                        <p:tgtEl>
                                          <p:spTgt spid="4"/>
                                        </p:tgtEl>
                                        <p:attrNameLst>
                                          <p:attrName>ppt_y</p:attrName>
                                        </p:attrNameLst>
                                      </p:cBhvr>
                                      <p:tavLst>
                                        <p:tav tm="0">
                                          <p:val>
                                            <p:strVal val="#ppt_y-#ppt_h/2"/>
                                          </p:val>
                                        </p:tav>
                                        <p:tav tm="100000">
                                          <p:val>
                                            <p:strVal val="#ppt_y"/>
                                          </p:val>
                                        </p:tav>
                                      </p:tavLst>
                                    </p:anim>
                                    <p:anim calcmode="lin" valueType="num">
                                      <p:cBhvr>
                                        <p:cTn id="17" dur="2000" fill="hold"/>
                                        <p:tgtEl>
                                          <p:spTgt spid="4"/>
                                        </p:tgtEl>
                                        <p:attrNameLst>
                                          <p:attrName>ppt_w</p:attrName>
                                        </p:attrNameLst>
                                      </p:cBhvr>
                                      <p:tavLst>
                                        <p:tav tm="0">
                                          <p:val>
                                            <p:strVal val="#ppt_w"/>
                                          </p:val>
                                        </p:tav>
                                        <p:tav tm="100000">
                                          <p:val>
                                            <p:strVal val="#ppt_w"/>
                                          </p:val>
                                        </p:tav>
                                      </p:tavLst>
                                    </p:anim>
                                    <p:anim calcmode="lin" valueType="num">
                                      <p:cBhvr>
                                        <p:cTn id="1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2000" fill="hold"/>
                                        <p:tgtEl>
                                          <p:spTgt spid="5"/>
                                        </p:tgtEl>
                                        <p:attrNameLst>
                                          <p:attrName>ppt_x</p:attrName>
                                        </p:attrNameLst>
                                      </p:cBhvr>
                                      <p:tavLst>
                                        <p:tav tm="0">
                                          <p:val>
                                            <p:strVal val="#ppt_x"/>
                                          </p:val>
                                        </p:tav>
                                        <p:tav tm="100000">
                                          <p:val>
                                            <p:strVal val="#ppt_x"/>
                                          </p:val>
                                        </p:tav>
                                      </p:tavLst>
                                    </p:anim>
                                    <p:anim calcmode="lin" valueType="num">
                                      <p:cBhvr>
                                        <p:cTn id="24" dur="2000" fill="hold"/>
                                        <p:tgtEl>
                                          <p:spTgt spid="5"/>
                                        </p:tgtEl>
                                        <p:attrNameLst>
                                          <p:attrName>ppt_y</p:attrName>
                                        </p:attrNameLst>
                                      </p:cBhvr>
                                      <p:tavLst>
                                        <p:tav tm="0">
                                          <p:val>
                                            <p:strVal val="#ppt_y-#ppt_h/2"/>
                                          </p:val>
                                        </p:tav>
                                        <p:tav tm="100000">
                                          <p:val>
                                            <p:strVal val="#ppt_y"/>
                                          </p:val>
                                        </p:tav>
                                      </p:tavLst>
                                    </p:anim>
                                    <p:anim calcmode="lin" valueType="num">
                                      <p:cBhvr>
                                        <p:cTn id="25" dur="2000" fill="hold"/>
                                        <p:tgtEl>
                                          <p:spTgt spid="5"/>
                                        </p:tgtEl>
                                        <p:attrNameLst>
                                          <p:attrName>ppt_w</p:attrName>
                                        </p:attrNameLst>
                                      </p:cBhvr>
                                      <p:tavLst>
                                        <p:tav tm="0">
                                          <p:val>
                                            <p:strVal val="#ppt_w"/>
                                          </p:val>
                                        </p:tav>
                                        <p:tav tm="100000">
                                          <p:val>
                                            <p:strVal val="#ppt_w"/>
                                          </p:val>
                                        </p:tav>
                                      </p:tavLst>
                                    </p:anim>
                                    <p:anim calcmode="lin" valueType="num">
                                      <p:cBhvr>
                                        <p:cTn id="26" dur="20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p:cTn id="31"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2" dur="2000" fill="hold"/>
                                        <p:tgtEl>
                                          <p:spTgt spid="6">
                                            <p:txEl>
                                              <p:pRg st="0" end="0"/>
                                            </p:txEl>
                                          </p:spTgt>
                                        </p:tgtEl>
                                        <p:attrNameLst>
                                          <p:attrName>ppt_y</p:attrName>
                                        </p:attrNameLst>
                                      </p:cBhvr>
                                      <p:tavLst>
                                        <p:tav tm="0">
                                          <p:val>
                                            <p:strVal val="#ppt_y-#ppt_h/2"/>
                                          </p:val>
                                        </p:tav>
                                        <p:tav tm="100000">
                                          <p:val>
                                            <p:strVal val="#ppt_y"/>
                                          </p:val>
                                        </p:tav>
                                      </p:tavLst>
                                    </p:anim>
                                    <p:anim calcmode="lin" valueType="num">
                                      <p:cBhvr>
                                        <p:cTn id="33" dur="2000" fill="hold"/>
                                        <p:tgtEl>
                                          <p:spTgt spid="6">
                                            <p:txEl>
                                              <p:pRg st="0" end="0"/>
                                            </p:txEl>
                                          </p:spTgt>
                                        </p:tgtEl>
                                        <p:attrNameLst>
                                          <p:attrName>ppt_w</p:attrName>
                                        </p:attrNameLst>
                                      </p:cBhvr>
                                      <p:tavLst>
                                        <p:tav tm="0">
                                          <p:val>
                                            <p:strVal val="#ppt_w"/>
                                          </p:val>
                                        </p:tav>
                                        <p:tav tm="100000">
                                          <p:val>
                                            <p:strVal val="#ppt_w"/>
                                          </p:val>
                                        </p:tav>
                                      </p:tavLst>
                                    </p:anim>
                                    <p:anim calcmode="lin" valueType="num">
                                      <p:cBhvr>
                                        <p:cTn id="34" dur="2000" fill="hold"/>
                                        <p:tgtEl>
                                          <p:spTgt spid="6">
                                            <p:txEl>
                                              <p:pRg st="0" end="0"/>
                                            </p:txEl>
                                          </p:spTgt>
                                        </p:tgtEl>
                                        <p:attrNameLst>
                                          <p:attrName>ppt_h</p:attrName>
                                        </p:attrNameLst>
                                      </p:cBhvr>
                                      <p:tavLst>
                                        <p:tav tm="0">
                                          <p:val>
                                            <p:fltVal val="0"/>
                                          </p:val>
                                        </p:tav>
                                        <p:tav tm="100000">
                                          <p:val>
                                            <p:strVal val="#ppt_h"/>
                                          </p:val>
                                        </p:tav>
                                      </p:tavLst>
                                    </p:anim>
                                  </p:childTnLst>
                                </p:cTn>
                              </p:par>
                              <p:par>
                                <p:cTn id="35" presetID="17" presetClass="entr" presetSubtype="1"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2000" fill="hold"/>
                                        <p:tgtEl>
                                          <p:spTgt spid="7"/>
                                        </p:tgtEl>
                                        <p:attrNameLst>
                                          <p:attrName>ppt_x</p:attrName>
                                        </p:attrNameLst>
                                      </p:cBhvr>
                                      <p:tavLst>
                                        <p:tav tm="0">
                                          <p:val>
                                            <p:strVal val="#ppt_x"/>
                                          </p:val>
                                        </p:tav>
                                        <p:tav tm="100000">
                                          <p:val>
                                            <p:strVal val="#ppt_x"/>
                                          </p:val>
                                        </p:tav>
                                      </p:tavLst>
                                    </p:anim>
                                    <p:anim calcmode="lin" valueType="num">
                                      <p:cBhvr>
                                        <p:cTn id="38" dur="2000" fill="hold"/>
                                        <p:tgtEl>
                                          <p:spTgt spid="7"/>
                                        </p:tgtEl>
                                        <p:attrNameLst>
                                          <p:attrName>ppt_y</p:attrName>
                                        </p:attrNameLst>
                                      </p:cBhvr>
                                      <p:tavLst>
                                        <p:tav tm="0">
                                          <p:val>
                                            <p:strVal val="#ppt_y-#ppt_h/2"/>
                                          </p:val>
                                        </p:tav>
                                        <p:tav tm="100000">
                                          <p:val>
                                            <p:strVal val="#ppt_y"/>
                                          </p:val>
                                        </p:tav>
                                      </p:tavLst>
                                    </p:anim>
                                    <p:anim calcmode="lin" valueType="num">
                                      <p:cBhvr>
                                        <p:cTn id="39" dur="2000" fill="hold"/>
                                        <p:tgtEl>
                                          <p:spTgt spid="7"/>
                                        </p:tgtEl>
                                        <p:attrNameLst>
                                          <p:attrName>ppt_w</p:attrName>
                                        </p:attrNameLst>
                                      </p:cBhvr>
                                      <p:tavLst>
                                        <p:tav tm="0">
                                          <p:val>
                                            <p:strVal val="#ppt_w"/>
                                          </p:val>
                                        </p:tav>
                                        <p:tav tm="100000">
                                          <p:val>
                                            <p:strVal val="#ppt_w"/>
                                          </p:val>
                                        </p:tav>
                                      </p:tavLst>
                                    </p:anim>
                                    <p:anim calcmode="lin" valueType="num">
                                      <p:cBhvr>
                                        <p:cTn id="40" dur="2000" fill="hold"/>
                                        <p:tgtEl>
                                          <p:spTgt spid="7"/>
                                        </p:tgtEl>
                                        <p:attrNameLst>
                                          <p:attrName>ppt_h</p:attrName>
                                        </p:attrNameLst>
                                      </p:cBhvr>
                                      <p:tavLst>
                                        <p:tav tm="0">
                                          <p:val>
                                            <p:fltVal val="0"/>
                                          </p:val>
                                        </p:tav>
                                        <p:tav tm="100000">
                                          <p:val>
                                            <p:strVal val="#ppt_h"/>
                                          </p:val>
                                        </p:tav>
                                      </p:tavLst>
                                    </p:anim>
                                  </p:childTnLst>
                                </p:cTn>
                              </p:par>
                              <p:par>
                                <p:cTn id="41" presetID="17" presetClass="entr" presetSubtype="1"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2000" fill="hold"/>
                                        <p:tgtEl>
                                          <p:spTgt spid="8"/>
                                        </p:tgtEl>
                                        <p:attrNameLst>
                                          <p:attrName>ppt_x</p:attrName>
                                        </p:attrNameLst>
                                      </p:cBhvr>
                                      <p:tavLst>
                                        <p:tav tm="0">
                                          <p:val>
                                            <p:strVal val="#ppt_x"/>
                                          </p:val>
                                        </p:tav>
                                        <p:tav tm="100000">
                                          <p:val>
                                            <p:strVal val="#ppt_x"/>
                                          </p:val>
                                        </p:tav>
                                      </p:tavLst>
                                    </p:anim>
                                    <p:anim calcmode="lin" valueType="num">
                                      <p:cBhvr>
                                        <p:cTn id="44" dur="2000" fill="hold"/>
                                        <p:tgtEl>
                                          <p:spTgt spid="8"/>
                                        </p:tgtEl>
                                        <p:attrNameLst>
                                          <p:attrName>ppt_y</p:attrName>
                                        </p:attrNameLst>
                                      </p:cBhvr>
                                      <p:tavLst>
                                        <p:tav tm="0">
                                          <p:val>
                                            <p:strVal val="#ppt_y-#ppt_h/2"/>
                                          </p:val>
                                        </p:tav>
                                        <p:tav tm="100000">
                                          <p:val>
                                            <p:strVal val="#ppt_y"/>
                                          </p:val>
                                        </p:tav>
                                      </p:tavLst>
                                    </p:anim>
                                    <p:anim calcmode="lin" valueType="num">
                                      <p:cBhvr>
                                        <p:cTn id="45" dur="2000" fill="hold"/>
                                        <p:tgtEl>
                                          <p:spTgt spid="8"/>
                                        </p:tgtEl>
                                        <p:attrNameLst>
                                          <p:attrName>ppt_w</p:attrName>
                                        </p:attrNameLst>
                                      </p:cBhvr>
                                      <p:tavLst>
                                        <p:tav tm="0">
                                          <p:val>
                                            <p:strVal val="#ppt_w"/>
                                          </p:val>
                                        </p:tav>
                                        <p:tav tm="100000">
                                          <p:val>
                                            <p:strVal val="#ppt_w"/>
                                          </p:val>
                                        </p:tav>
                                      </p:tavLst>
                                    </p:anim>
                                    <p:anim calcmode="lin" valueType="num">
                                      <p:cBhvr>
                                        <p:cTn id="46" dur="2000" fill="hold"/>
                                        <p:tgtEl>
                                          <p:spTgt spid="8"/>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7" presetClass="entr" presetSubtype="1" fill="hold" grpId="0" nodeType="clickEffect">
                                  <p:stCondLst>
                                    <p:cond delay="0"/>
                                  </p:stCondLst>
                                  <p:childTnLst>
                                    <p:set>
                                      <p:cBhvr>
                                        <p:cTn id="50" dur="1" fill="hold">
                                          <p:stCondLst>
                                            <p:cond delay="0"/>
                                          </p:stCondLst>
                                        </p:cTn>
                                        <p:tgtEl>
                                          <p:spTgt spid="9">
                                            <p:txEl>
                                              <p:pRg st="0" end="0"/>
                                            </p:txEl>
                                          </p:spTgt>
                                        </p:tgtEl>
                                        <p:attrNameLst>
                                          <p:attrName>style.visibility</p:attrName>
                                        </p:attrNameLst>
                                      </p:cBhvr>
                                      <p:to>
                                        <p:strVal val="visible"/>
                                      </p:to>
                                    </p:set>
                                    <p:anim calcmode="lin" valueType="num">
                                      <p:cBhvr>
                                        <p:cTn id="51" dur="2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2" dur="2000" fill="hold"/>
                                        <p:tgtEl>
                                          <p:spTgt spid="9">
                                            <p:txEl>
                                              <p:pRg st="0" end="0"/>
                                            </p:txEl>
                                          </p:spTgt>
                                        </p:tgtEl>
                                        <p:attrNameLst>
                                          <p:attrName>ppt_y</p:attrName>
                                        </p:attrNameLst>
                                      </p:cBhvr>
                                      <p:tavLst>
                                        <p:tav tm="0">
                                          <p:val>
                                            <p:strVal val="#ppt_y-#ppt_h/2"/>
                                          </p:val>
                                        </p:tav>
                                        <p:tav tm="100000">
                                          <p:val>
                                            <p:strVal val="#ppt_y"/>
                                          </p:val>
                                        </p:tav>
                                      </p:tavLst>
                                    </p:anim>
                                    <p:anim calcmode="lin" valueType="num">
                                      <p:cBhvr>
                                        <p:cTn id="53" dur="2000" fill="hold"/>
                                        <p:tgtEl>
                                          <p:spTgt spid="9">
                                            <p:txEl>
                                              <p:pRg st="0" end="0"/>
                                            </p:txEl>
                                          </p:spTgt>
                                        </p:tgtEl>
                                        <p:attrNameLst>
                                          <p:attrName>ppt_w</p:attrName>
                                        </p:attrNameLst>
                                      </p:cBhvr>
                                      <p:tavLst>
                                        <p:tav tm="0">
                                          <p:val>
                                            <p:strVal val="#ppt_w"/>
                                          </p:val>
                                        </p:tav>
                                        <p:tav tm="100000">
                                          <p:val>
                                            <p:strVal val="#ppt_w"/>
                                          </p:val>
                                        </p:tav>
                                      </p:tavLst>
                                    </p:anim>
                                    <p:anim calcmode="lin" valueType="num">
                                      <p:cBhvr>
                                        <p:cTn id="54" dur="2000" fill="hold"/>
                                        <p:tgtEl>
                                          <p:spTgt spid="9">
                                            <p:txEl>
                                              <p:pRg st="0" end="0"/>
                                            </p:txEl>
                                          </p:spTgt>
                                        </p:tgtEl>
                                        <p:attrNameLst>
                                          <p:attrName>ppt_h</p:attrName>
                                        </p:attrNameLst>
                                      </p:cBhvr>
                                      <p:tavLst>
                                        <p:tav tm="0">
                                          <p:val>
                                            <p:fltVal val="0"/>
                                          </p:val>
                                        </p:tav>
                                        <p:tav tm="100000">
                                          <p:val>
                                            <p:strVal val="#ppt_h"/>
                                          </p:val>
                                        </p:tav>
                                      </p:tavLst>
                                    </p:anim>
                                  </p:childTnLst>
                                </p:cTn>
                              </p:par>
                            </p:childTnLst>
                          </p:cTn>
                        </p:par>
                        <p:par>
                          <p:cTn id="55" fill="hold">
                            <p:stCondLst>
                              <p:cond delay="2000"/>
                            </p:stCondLst>
                            <p:childTnLst>
                              <p:par>
                                <p:cTn id="56" presetID="17" presetClass="entr" presetSubtype="1"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p:cTn id="58" dur="2000" fill="hold"/>
                                        <p:tgtEl>
                                          <p:spTgt spid="10"/>
                                        </p:tgtEl>
                                        <p:attrNameLst>
                                          <p:attrName>ppt_x</p:attrName>
                                        </p:attrNameLst>
                                      </p:cBhvr>
                                      <p:tavLst>
                                        <p:tav tm="0">
                                          <p:val>
                                            <p:strVal val="#ppt_x"/>
                                          </p:val>
                                        </p:tav>
                                        <p:tav tm="100000">
                                          <p:val>
                                            <p:strVal val="#ppt_x"/>
                                          </p:val>
                                        </p:tav>
                                      </p:tavLst>
                                    </p:anim>
                                    <p:anim calcmode="lin" valueType="num">
                                      <p:cBhvr>
                                        <p:cTn id="59" dur="2000" fill="hold"/>
                                        <p:tgtEl>
                                          <p:spTgt spid="10"/>
                                        </p:tgtEl>
                                        <p:attrNameLst>
                                          <p:attrName>ppt_y</p:attrName>
                                        </p:attrNameLst>
                                      </p:cBhvr>
                                      <p:tavLst>
                                        <p:tav tm="0">
                                          <p:val>
                                            <p:strVal val="#ppt_y-#ppt_h/2"/>
                                          </p:val>
                                        </p:tav>
                                        <p:tav tm="100000">
                                          <p:val>
                                            <p:strVal val="#ppt_y"/>
                                          </p:val>
                                        </p:tav>
                                      </p:tavLst>
                                    </p:anim>
                                    <p:anim calcmode="lin" valueType="num">
                                      <p:cBhvr>
                                        <p:cTn id="60" dur="2000" fill="hold"/>
                                        <p:tgtEl>
                                          <p:spTgt spid="10"/>
                                        </p:tgtEl>
                                        <p:attrNameLst>
                                          <p:attrName>ppt_w</p:attrName>
                                        </p:attrNameLst>
                                      </p:cBhvr>
                                      <p:tavLst>
                                        <p:tav tm="0">
                                          <p:val>
                                            <p:strVal val="#ppt_w"/>
                                          </p:val>
                                        </p:tav>
                                        <p:tav tm="100000">
                                          <p:val>
                                            <p:strVal val="#ppt_w"/>
                                          </p:val>
                                        </p:tav>
                                      </p:tavLst>
                                    </p:anim>
                                    <p:anim calcmode="lin" valueType="num">
                                      <p:cBhvr>
                                        <p:cTn id="61" dur="2000" fill="hold"/>
                                        <p:tgtEl>
                                          <p:spTgt spid="10"/>
                                        </p:tgtEl>
                                        <p:attrNameLst>
                                          <p:attrName>ppt_h</p:attrName>
                                        </p:attrNameLst>
                                      </p:cBhvr>
                                      <p:tavLst>
                                        <p:tav tm="0">
                                          <p:val>
                                            <p:fltVal val="0"/>
                                          </p:val>
                                        </p:tav>
                                        <p:tav tm="100000">
                                          <p:val>
                                            <p:strVal val="#ppt_h"/>
                                          </p:val>
                                        </p:tav>
                                      </p:tavLst>
                                    </p:anim>
                                  </p:childTnLst>
                                </p:cTn>
                              </p:par>
                            </p:childTnLst>
                          </p:cTn>
                        </p:par>
                        <p:par>
                          <p:cTn id="62" fill="hold">
                            <p:stCondLst>
                              <p:cond delay="4000"/>
                            </p:stCondLst>
                            <p:childTnLst>
                              <p:par>
                                <p:cTn id="63" presetID="17" presetClass="entr" presetSubtype="1"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p:cTn id="65" dur="2000" fill="hold"/>
                                        <p:tgtEl>
                                          <p:spTgt spid="11"/>
                                        </p:tgtEl>
                                        <p:attrNameLst>
                                          <p:attrName>ppt_x</p:attrName>
                                        </p:attrNameLst>
                                      </p:cBhvr>
                                      <p:tavLst>
                                        <p:tav tm="0">
                                          <p:val>
                                            <p:strVal val="#ppt_x"/>
                                          </p:val>
                                        </p:tav>
                                        <p:tav tm="100000">
                                          <p:val>
                                            <p:strVal val="#ppt_x"/>
                                          </p:val>
                                        </p:tav>
                                      </p:tavLst>
                                    </p:anim>
                                    <p:anim calcmode="lin" valueType="num">
                                      <p:cBhvr>
                                        <p:cTn id="66" dur="2000" fill="hold"/>
                                        <p:tgtEl>
                                          <p:spTgt spid="11"/>
                                        </p:tgtEl>
                                        <p:attrNameLst>
                                          <p:attrName>ppt_y</p:attrName>
                                        </p:attrNameLst>
                                      </p:cBhvr>
                                      <p:tavLst>
                                        <p:tav tm="0">
                                          <p:val>
                                            <p:strVal val="#ppt_y-#ppt_h/2"/>
                                          </p:val>
                                        </p:tav>
                                        <p:tav tm="100000">
                                          <p:val>
                                            <p:strVal val="#ppt_y"/>
                                          </p:val>
                                        </p:tav>
                                      </p:tavLst>
                                    </p:anim>
                                    <p:anim calcmode="lin" valueType="num">
                                      <p:cBhvr>
                                        <p:cTn id="67" dur="2000" fill="hold"/>
                                        <p:tgtEl>
                                          <p:spTgt spid="11"/>
                                        </p:tgtEl>
                                        <p:attrNameLst>
                                          <p:attrName>ppt_w</p:attrName>
                                        </p:attrNameLst>
                                      </p:cBhvr>
                                      <p:tavLst>
                                        <p:tav tm="0">
                                          <p:val>
                                            <p:strVal val="#ppt_w"/>
                                          </p:val>
                                        </p:tav>
                                        <p:tav tm="100000">
                                          <p:val>
                                            <p:strVal val="#ppt_w"/>
                                          </p:val>
                                        </p:tav>
                                      </p:tavLst>
                                    </p:anim>
                                    <p:anim calcmode="lin" valueType="num">
                                      <p:cBhvr>
                                        <p:cTn id="68" dur="20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ストレッチ（上から）</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2000" fill="hold"/>
                                        <p:tgtEl>
                                          <p:spTgt spid="16"/>
                                        </p:tgtEl>
                                        <p:attrNameLst>
                                          <p:attrName>ppt_x</p:attrName>
                                        </p:attrNameLst>
                                      </p:cBhvr>
                                      <p:tavLst>
                                        <p:tav tm="0">
                                          <p:val>
                                            <p:strVal val="#ppt_x"/>
                                          </p:val>
                                        </p:tav>
                                        <p:tav tm="100000">
                                          <p:val>
                                            <p:strVal val="#ppt_x"/>
                                          </p:val>
                                        </p:tav>
                                      </p:tavLst>
                                    </p:anim>
                                    <p:anim calcmode="lin" valueType="num">
                                      <p:cBhvr>
                                        <p:cTn id="8" dur="2000" fill="hold"/>
                                        <p:tgtEl>
                                          <p:spTgt spid="16"/>
                                        </p:tgtEl>
                                        <p:attrNameLst>
                                          <p:attrName>ppt_y</p:attrName>
                                        </p:attrNameLst>
                                      </p:cBhvr>
                                      <p:tavLst>
                                        <p:tav tm="0">
                                          <p:val>
                                            <p:strVal val="#ppt_y-#ppt_h/2"/>
                                          </p:val>
                                        </p:tav>
                                        <p:tav tm="100000">
                                          <p:val>
                                            <p:strVal val="#ppt_y"/>
                                          </p:val>
                                        </p:tav>
                                      </p:tavLst>
                                    </p:anim>
                                    <p:anim calcmode="lin" valueType="num">
                                      <p:cBhvr>
                                        <p:cTn id="9" dur="2000" fill="hold"/>
                                        <p:tgtEl>
                                          <p:spTgt spid="16"/>
                                        </p:tgtEl>
                                        <p:attrNameLst>
                                          <p:attrName>ppt_w</p:attrName>
                                        </p:attrNameLst>
                                      </p:cBhvr>
                                      <p:tavLst>
                                        <p:tav tm="0">
                                          <p:val>
                                            <p:strVal val="#ppt_w"/>
                                          </p:val>
                                        </p:tav>
                                        <p:tav tm="100000">
                                          <p:val>
                                            <p:strVal val="#ppt_w"/>
                                          </p:val>
                                        </p:tav>
                                      </p:tavLst>
                                    </p:anim>
                                    <p:anim calcmode="lin" valueType="num">
                                      <p:cBhvr>
                                        <p:cTn id="10" dur="20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2000" fill="hold"/>
                                        <p:tgtEl>
                                          <p:spTgt spid="17"/>
                                        </p:tgtEl>
                                        <p:attrNameLst>
                                          <p:attrName>ppt_x</p:attrName>
                                        </p:attrNameLst>
                                      </p:cBhvr>
                                      <p:tavLst>
                                        <p:tav tm="0">
                                          <p:val>
                                            <p:strVal val="#ppt_x"/>
                                          </p:val>
                                        </p:tav>
                                        <p:tav tm="100000">
                                          <p:val>
                                            <p:strVal val="#ppt_x"/>
                                          </p:val>
                                        </p:tav>
                                      </p:tavLst>
                                    </p:anim>
                                    <p:anim calcmode="lin" valueType="num">
                                      <p:cBhvr>
                                        <p:cTn id="16" dur="2000" fill="hold"/>
                                        <p:tgtEl>
                                          <p:spTgt spid="17"/>
                                        </p:tgtEl>
                                        <p:attrNameLst>
                                          <p:attrName>ppt_y</p:attrName>
                                        </p:attrNameLst>
                                      </p:cBhvr>
                                      <p:tavLst>
                                        <p:tav tm="0">
                                          <p:val>
                                            <p:strVal val="#ppt_y-#ppt_h/2"/>
                                          </p:val>
                                        </p:tav>
                                        <p:tav tm="100000">
                                          <p:val>
                                            <p:strVal val="#ppt_y"/>
                                          </p:val>
                                        </p:tav>
                                      </p:tavLst>
                                    </p:anim>
                                    <p:anim calcmode="lin" valueType="num">
                                      <p:cBhvr>
                                        <p:cTn id="17" dur="2000" fill="hold"/>
                                        <p:tgtEl>
                                          <p:spTgt spid="17"/>
                                        </p:tgtEl>
                                        <p:attrNameLst>
                                          <p:attrName>ppt_w</p:attrName>
                                        </p:attrNameLst>
                                      </p:cBhvr>
                                      <p:tavLst>
                                        <p:tav tm="0">
                                          <p:val>
                                            <p:strVal val="#ppt_w"/>
                                          </p:val>
                                        </p:tav>
                                        <p:tav tm="100000">
                                          <p:val>
                                            <p:strVal val="#ppt_w"/>
                                          </p:val>
                                        </p:tav>
                                      </p:tavLst>
                                    </p:anim>
                                    <p:anim calcmode="lin" valueType="num">
                                      <p:cBhvr>
                                        <p:cTn id="18" dur="20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2000" fill="hold"/>
                                        <p:tgtEl>
                                          <p:spTgt spid="18"/>
                                        </p:tgtEl>
                                        <p:attrNameLst>
                                          <p:attrName>ppt_x</p:attrName>
                                        </p:attrNameLst>
                                      </p:cBhvr>
                                      <p:tavLst>
                                        <p:tav tm="0">
                                          <p:val>
                                            <p:strVal val="#ppt_x"/>
                                          </p:val>
                                        </p:tav>
                                        <p:tav tm="100000">
                                          <p:val>
                                            <p:strVal val="#ppt_x"/>
                                          </p:val>
                                        </p:tav>
                                      </p:tavLst>
                                    </p:anim>
                                    <p:anim calcmode="lin" valueType="num">
                                      <p:cBhvr>
                                        <p:cTn id="24" dur="2000" fill="hold"/>
                                        <p:tgtEl>
                                          <p:spTgt spid="18"/>
                                        </p:tgtEl>
                                        <p:attrNameLst>
                                          <p:attrName>ppt_y</p:attrName>
                                        </p:attrNameLst>
                                      </p:cBhvr>
                                      <p:tavLst>
                                        <p:tav tm="0">
                                          <p:val>
                                            <p:strVal val="#ppt_y-#ppt_h/2"/>
                                          </p:val>
                                        </p:tav>
                                        <p:tav tm="100000">
                                          <p:val>
                                            <p:strVal val="#ppt_y"/>
                                          </p:val>
                                        </p:tav>
                                      </p:tavLst>
                                    </p:anim>
                                    <p:anim calcmode="lin" valueType="num">
                                      <p:cBhvr>
                                        <p:cTn id="25" dur="2000" fill="hold"/>
                                        <p:tgtEl>
                                          <p:spTgt spid="18"/>
                                        </p:tgtEl>
                                        <p:attrNameLst>
                                          <p:attrName>ppt_w</p:attrName>
                                        </p:attrNameLst>
                                      </p:cBhvr>
                                      <p:tavLst>
                                        <p:tav tm="0">
                                          <p:val>
                                            <p:strVal val="#ppt_w"/>
                                          </p:val>
                                        </p:tav>
                                        <p:tav tm="100000">
                                          <p:val>
                                            <p:strVal val="#ppt_w"/>
                                          </p:val>
                                        </p:tav>
                                      </p:tavLst>
                                    </p:anim>
                                    <p:anim calcmode="lin" valueType="num">
                                      <p:cBhvr>
                                        <p:cTn id="26" dur="20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2000" fill="hold"/>
                                        <p:tgtEl>
                                          <p:spTgt spid="19"/>
                                        </p:tgtEl>
                                        <p:attrNameLst>
                                          <p:attrName>ppt_x</p:attrName>
                                        </p:attrNameLst>
                                      </p:cBhvr>
                                      <p:tavLst>
                                        <p:tav tm="0">
                                          <p:val>
                                            <p:strVal val="#ppt_x"/>
                                          </p:val>
                                        </p:tav>
                                        <p:tav tm="100000">
                                          <p:val>
                                            <p:strVal val="#ppt_x"/>
                                          </p:val>
                                        </p:tav>
                                      </p:tavLst>
                                    </p:anim>
                                    <p:anim calcmode="lin" valueType="num">
                                      <p:cBhvr>
                                        <p:cTn id="32" dur="2000" fill="hold"/>
                                        <p:tgtEl>
                                          <p:spTgt spid="19"/>
                                        </p:tgtEl>
                                        <p:attrNameLst>
                                          <p:attrName>ppt_y</p:attrName>
                                        </p:attrNameLst>
                                      </p:cBhvr>
                                      <p:tavLst>
                                        <p:tav tm="0">
                                          <p:val>
                                            <p:strVal val="#ppt_y-#ppt_h/2"/>
                                          </p:val>
                                        </p:tav>
                                        <p:tav tm="100000">
                                          <p:val>
                                            <p:strVal val="#ppt_y"/>
                                          </p:val>
                                        </p:tav>
                                      </p:tavLst>
                                    </p:anim>
                                    <p:anim calcmode="lin" valueType="num">
                                      <p:cBhvr>
                                        <p:cTn id="33" dur="2000" fill="hold"/>
                                        <p:tgtEl>
                                          <p:spTgt spid="19"/>
                                        </p:tgtEl>
                                        <p:attrNameLst>
                                          <p:attrName>ppt_w</p:attrName>
                                        </p:attrNameLst>
                                      </p:cBhvr>
                                      <p:tavLst>
                                        <p:tav tm="0">
                                          <p:val>
                                            <p:strVal val="#ppt_w"/>
                                          </p:val>
                                        </p:tav>
                                        <p:tav tm="100000">
                                          <p:val>
                                            <p:strVal val="#ppt_w"/>
                                          </p:val>
                                        </p:tav>
                                      </p:tavLst>
                                    </p:anim>
                                    <p:anim calcmode="lin" valueType="num">
                                      <p:cBhvr>
                                        <p:cTn id="34" dur="2000" fill="hold"/>
                                        <p:tgtEl>
                                          <p:spTgt spid="19"/>
                                        </p:tgtEl>
                                        <p:attrNameLst>
                                          <p:attrName>ppt_h</p:attrName>
                                        </p:attrNameLst>
                                      </p:cBhvr>
                                      <p:tavLst>
                                        <p:tav tm="0">
                                          <p:val>
                                            <p:fltVal val="0"/>
                                          </p:val>
                                        </p:tav>
                                        <p:tav tm="100000">
                                          <p:val>
                                            <p:strVal val="#ppt_h"/>
                                          </p:val>
                                        </p:tav>
                                      </p:tavLst>
                                    </p:anim>
                                  </p:childTnLst>
                                </p:cTn>
                              </p:par>
                              <p:par>
                                <p:cTn id="35" presetID="17" presetClass="entr" presetSubtype="1"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2000" fill="hold"/>
                                        <p:tgtEl>
                                          <p:spTgt spid="20"/>
                                        </p:tgtEl>
                                        <p:attrNameLst>
                                          <p:attrName>ppt_x</p:attrName>
                                        </p:attrNameLst>
                                      </p:cBhvr>
                                      <p:tavLst>
                                        <p:tav tm="0">
                                          <p:val>
                                            <p:strVal val="#ppt_x"/>
                                          </p:val>
                                        </p:tav>
                                        <p:tav tm="100000">
                                          <p:val>
                                            <p:strVal val="#ppt_x"/>
                                          </p:val>
                                        </p:tav>
                                      </p:tavLst>
                                    </p:anim>
                                    <p:anim calcmode="lin" valueType="num">
                                      <p:cBhvr>
                                        <p:cTn id="38" dur="2000" fill="hold"/>
                                        <p:tgtEl>
                                          <p:spTgt spid="20"/>
                                        </p:tgtEl>
                                        <p:attrNameLst>
                                          <p:attrName>ppt_y</p:attrName>
                                        </p:attrNameLst>
                                      </p:cBhvr>
                                      <p:tavLst>
                                        <p:tav tm="0">
                                          <p:val>
                                            <p:strVal val="#ppt_y-#ppt_h/2"/>
                                          </p:val>
                                        </p:tav>
                                        <p:tav tm="100000">
                                          <p:val>
                                            <p:strVal val="#ppt_y"/>
                                          </p:val>
                                        </p:tav>
                                      </p:tavLst>
                                    </p:anim>
                                    <p:anim calcmode="lin" valueType="num">
                                      <p:cBhvr>
                                        <p:cTn id="39" dur="2000" fill="hold"/>
                                        <p:tgtEl>
                                          <p:spTgt spid="20"/>
                                        </p:tgtEl>
                                        <p:attrNameLst>
                                          <p:attrName>ppt_w</p:attrName>
                                        </p:attrNameLst>
                                      </p:cBhvr>
                                      <p:tavLst>
                                        <p:tav tm="0">
                                          <p:val>
                                            <p:strVal val="#ppt_w"/>
                                          </p:val>
                                        </p:tav>
                                        <p:tav tm="100000">
                                          <p:val>
                                            <p:strVal val="#ppt_w"/>
                                          </p:val>
                                        </p:tav>
                                      </p:tavLst>
                                    </p:anim>
                                    <p:anim calcmode="lin" valueType="num">
                                      <p:cBhvr>
                                        <p:cTn id="40" dur="2000" fill="hold"/>
                                        <p:tgtEl>
                                          <p:spTgt spid="20"/>
                                        </p:tgtEl>
                                        <p:attrNameLst>
                                          <p:attrName>ppt_h</p:attrName>
                                        </p:attrNameLst>
                                      </p:cBhvr>
                                      <p:tavLst>
                                        <p:tav tm="0">
                                          <p:val>
                                            <p:fltVal val="0"/>
                                          </p:val>
                                        </p:tav>
                                        <p:tav tm="100000">
                                          <p:val>
                                            <p:strVal val="#ppt_h"/>
                                          </p:val>
                                        </p:tav>
                                      </p:tavLst>
                                    </p:anim>
                                  </p:childTnLst>
                                </p:cTn>
                              </p:par>
                              <p:par>
                                <p:cTn id="41" presetID="17" presetClass="entr" presetSubtype="1"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p:cTn id="43" dur="2000" fill="hold"/>
                                        <p:tgtEl>
                                          <p:spTgt spid="21"/>
                                        </p:tgtEl>
                                        <p:attrNameLst>
                                          <p:attrName>ppt_x</p:attrName>
                                        </p:attrNameLst>
                                      </p:cBhvr>
                                      <p:tavLst>
                                        <p:tav tm="0">
                                          <p:val>
                                            <p:strVal val="#ppt_x"/>
                                          </p:val>
                                        </p:tav>
                                        <p:tav tm="100000">
                                          <p:val>
                                            <p:strVal val="#ppt_x"/>
                                          </p:val>
                                        </p:tav>
                                      </p:tavLst>
                                    </p:anim>
                                    <p:anim calcmode="lin" valueType="num">
                                      <p:cBhvr>
                                        <p:cTn id="44" dur="2000" fill="hold"/>
                                        <p:tgtEl>
                                          <p:spTgt spid="21"/>
                                        </p:tgtEl>
                                        <p:attrNameLst>
                                          <p:attrName>ppt_y</p:attrName>
                                        </p:attrNameLst>
                                      </p:cBhvr>
                                      <p:tavLst>
                                        <p:tav tm="0">
                                          <p:val>
                                            <p:strVal val="#ppt_y-#ppt_h/2"/>
                                          </p:val>
                                        </p:tav>
                                        <p:tav tm="100000">
                                          <p:val>
                                            <p:strVal val="#ppt_y"/>
                                          </p:val>
                                        </p:tav>
                                      </p:tavLst>
                                    </p:anim>
                                    <p:anim calcmode="lin" valueType="num">
                                      <p:cBhvr>
                                        <p:cTn id="45" dur="2000" fill="hold"/>
                                        <p:tgtEl>
                                          <p:spTgt spid="21"/>
                                        </p:tgtEl>
                                        <p:attrNameLst>
                                          <p:attrName>ppt_w</p:attrName>
                                        </p:attrNameLst>
                                      </p:cBhvr>
                                      <p:tavLst>
                                        <p:tav tm="0">
                                          <p:val>
                                            <p:strVal val="#ppt_w"/>
                                          </p:val>
                                        </p:tav>
                                        <p:tav tm="100000">
                                          <p:val>
                                            <p:strVal val="#ppt_w"/>
                                          </p:val>
                                        </p:tav>
                                      </p:tavLst>
                                    </p:anim>
                                    <p:anim calcmode="lin" valueType="num">
                                      <p:cBhvr>
                                        <p:cTn id="46" dur="20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7" presetClass="entr" presetSubtype="1"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2000" fill="hold"/>
                                        <p:tgtEl>
                                          <p:spTgt spid="22"/>
                                        </p:tgtEl>
                                        <p:attrNameLst>
                                          <p:attrName>ppt_x</p:attrName>
                                        </p:attrNameLst>
                                      </p:cBhvr>
                                      <p:tavLst>
                                        <p:tav tm="0">
                                          <p:val>
                                            <p:strVal val="#ppt_x"/>
                                          </p:val>
                                        </p:tav>
                                        <p:tav tm="100000">
                                          <p:val>
                                            <p:strVal val="#ppt_x"/>
                                          </p:val>
                                        </p:tav>
                                      </p:tavLst>
                                    </p:anim>
                                    <p:anim calcmode="lin" valueType="num">
                                      <p:cBhvr>
                                        <p:cTn id="52" dur="2000" fill="hold"/>
                                        <p:tgtEl>
                                          <p:spTgt spid="22"/>
                                        </p:tgtEl>
                                        <p:attrNameLst>
                                          <p:attrName>ppt_y</p:attrName>
                                        </p:attrNameLst>
                                      </p:cBhvr>
                                      <p:tavLst>
                                        <p:tav tm="0">
                                          <p:val>
                                            <p:strVal val="#ppt_y-#ppt_h/2"/>
                                          </p:val>
                                        </p:tav>
                                        <p:tav tm="100000">
                                          <p:val>
                                            <p:strVal val="#ppt_y"/>
                                          </p:val>
                                        </p:tav>
                                      </p:tavLst>
                                    </p:anim>
                                    <p:anim calcmode="lin" valueType="num">
                                      <p:cBhvr>
                                        <p:cTn id="53" dur="2000" fill="hold"/>
                                        <p:tgtEl>
                                          <p:spTgt spid="22"/>
                                        </p:tgtEl>
                                        <p:attrNameLst>
                                          <p:attrName>ppt_w</p:attrName>
                                        </p:attrNameLst>
                                      </p:cBhvr>
                                      <p:tavLst>
                                        <p:tav tm="0">
                                          <p:val>
                                            <p:strVal val="#ppt_w"/>
                                          </p:val>
                                        </p:tav>
                                        <p:tav tm="100000">
                                          <p:val>
                                            <p:strVal val="#ppt_w"/>
                                          </p:val>
                                        </p:tav>
                                      </p:tavLst>
                                    </p:anim>
                                    <p:anim calcmode="lin" valueType="num">
                                      <p:cBhvr>
                                        <p:cTn id="54" dur="2000" fill="hold"/>
                                        <p:tgtEl>
                                          <p:spTgt spid="22"/>
                                        </p:tgtEl>
                                        <p:attrNameLst>
                                          <p:attrName>ppt_h</p:attrName>
                                        </p:attrNameLst>
                                      </p:cBhvr>
                                      <p:tavLst>
                                        <p:tav tm="0">
                                          <p:val>
                                            <p:fltVal val="0"/>
                                          </p:val>
                                        </p:tav>
                                        <p:tav tm="100000">
                                          <p:val>
                                            <p:strVal val="#ppt_h"/>
                                          </p:val>
                                        </p:tav>
                                      </p:tavLst>
                                    </p:anim>
                                  </p:childTnLst>
                                </p:cTn>
                              </p:par>
                            </p:childTnLst>
                          </p:cTn>
                        </p:par>
                        <p:par>
                          <p:cTn id="55" fill="hold">
                            <p:stCondLst>
                              <p:cond delay="2000"/>
                            </p:stCondLst>
                            <p:childTnLst>
                              <p:par>
                                <p:cTn id="56" presetID="17" presetClass="entr" presetSubtype="1"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2000" fill="hold"/>
                                        <p:tgtEl>
                                          <p:spTgt spid="23"/>
                                        </p:tgtEl>
                                        <p:attrNameLst>
                                          <p:attrName>ppt_x</p:attrName>
                                        </p:attrNameLst>
                                      </p:cBhvr>
                                      <p:tavLst>
                                        <p:tav tm="0">
                                          <p:val>
                                            <p:strVal val="#ppt_x"/>
                                          </p:val>
                                        </p:tav>
                                        <p:tav tm="100000">
                                          <p:val>
                                            <p:strVal val="#ppt_x"/>
                                          </p:val>
                                        </p:tav>
                                      </p:tavLst>
                                    </p:anim>
                                    <p:anim calcmode="lin" valueType="num">
                                      <p:cBhvr>
                                        <p:cTn id="59" dur="2000" fill="hold"/>
                                        <p:tgtEl>
                                          <p:spTgt spid="23"/>
                                        </p:tgtEl>
                                        <p:attrNameLst>
                                          <p:attrName>ppt_y</p:attrName>
                                        </p:attrNameLst>
                                      </p:cBhvr>
                                      <p:tavLst>
                                        <p:tav tm="0">
                                          <p:val>
                                            <p:strVal val="#ppt_y-#ppt_h/2"/>
                                          </p:val>
                                        </p:tav>
                                        <p:tav tm="100000">
                                          <p:val>
                                            <p:strVal val="#ppt_y"/>
                                          </p:val>
                                        </p:tav>
                                      </p:tavLst>
                                    </p:anim>
                                    <p:anim calcmode="lin" valueType="num">
                                      <p:cBhvr>
                                        <p:cTn id="60" dur="2000" fill="hold"/>
                                        <p:tgtEl>
                                          <p:spTgt spid="23"/>
                                        </p:tgtEl>
                                        <p:attrNameLst>
                                          <p:attrName>ppt_w</p:attrName>
                                        </p:attrNameLst>
                                      </p:cBhvr>
                                      <p:tavLst>
                                        <p:tav tm="0">
                                          <p:val>
                                            <p:strVal val="#ppt_w"/>
                                          </p:val>
                                        </p:tav>
                                        <p:tav tm="100000">
                                          <p:val>
                                            <p:strVal val="#ppt_w"/>
                                          </p:val>
                                        </p:tav>
                                      </p:tavLst>
                                    </p:anim>
                                    <p:anim calcmode="lin" valueType="num">
                                      <p:cBhvr>
                                        <p:cTn id="61" dur="2000" fill="hold"/>
                                        <p:tgtEl>
                                          <p:spTgt spid="23"/>
                                        </p:tgtEl>
                                        <p:attrNameLst>
                                          <p:attrName>ppt_h</p:attrName>
                                        </p:attrNameLst>
                                      </p:cBhvr>
                                      <p:tavLst>
                                        <p:tav tm="0">
                                          <p:val>
                                            <p:fltVal val="0"/>
                                          </p:val>
                                        </p:tav>
                                        <p:tav tm="100000">
                                          <p:val>
                                            <p:strVal val="#ppt_h"/>
                                          </p:val>
                                        </p:tav>
                                      </p:tavLst>
                                    </p:anim>
                                  </p:childTnLst>
                                </p:cTn>
                              </p:par>
                            </p:childTnLst>
                          </p:cTn>
                        </p:par>
                        <p:par>
                          <p:cTn id="62" fill="hold">
                            <p:stCondLst>
                              <p:cond delay="4000"/>
                            </p:stCondLst>
                            <p:childTnLst>
                              <p:par>
                                <p:cTn id="63" presetID="17" presetClass="entr" presetSubtype="1"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p:cTn id="65" dur="2000" fill="hold"/>
                                        <p:tgtEl>
                                          <p:spTgt spid="24"/>
                                        </p:tgtEl>
                                        <p:attrNameLst>
                                          <p:attrName>ppt_x</p:attrName>
                                        </p:attrNameLst>
                                      </p:cBhvr>
                                      <p:tavLst>
                                        <p:tav tm="0">
                                          <p:val>
                                            <p:strVal val="#ppt_x"/>
                                          </p:val>
                                        </p:tav>
                                        <p:tav tm="100000">
                                          <p:val>
                                            <p:strVal val="#ppt_x"/>
                                          </p:val>
                                        </p:tav>
                                      </p:tavLst>
                                    </p:anim>
                                    <p:anim calcmode="lin" valueType="num">
                                      <p:cBhvr>
                                        <p:cTn id="66" dur="2000" fill="hold"/>
                                        <p:tgtEl>
                                          <p:spTgt spid="24"/>
                                        </p:tgtEl>
                                        <p:attrNameLst>
                                          <p:attrName>ppt_y</p:attrName>
                                        </p:attrNameLst>
                                      </p:cBhvr>
                                      <p:tavLst>
                                        <p:tav tm="0">
                                          <p:val>
                                            <p:strVal val="#ppt_y-#ppt_h/2"/>
                                          </p:val>
                                        </p:tav>
                                        <p:tav tm="100000">
                                          <p:val>
                                            <p:strVal val="#ppt_y"/>
                                          </p:val>
                                        </p:tav>
                                      </p:tavLst>
                                    </p:anim>
                                    <p:anim calcmode="lin" valueType="num">
                                      <p:cBhvr>
                                        <p:cTn id="67" dur="2000" fill="hold"/>
                                        <p:tgtEl>
                                          <p:spTgt spid="24"/>
                                        </p:tgtEl>
                                        <p:attrNameLst>
                                          <p:attrName>ppt_w</p:attrName>
                                        </p:attrNameLst>
                                      </p:cBhvr>
                                      <p:tavLst>
                                        <p:tav tm="0">
                                          <p:val>
                                            <p:strVal val="#ppt_w"/>
                                          </p:val>
                                        </p:tav>
                                        <p:tav tm="100000">
                                          <p:val>
                                            <p:strVal val="#ppt_w"/>
                                          </p:val>
                                        </p:tav>
                                      </p:tavLst>
                                    </p:anim>
                                    <p:anim calcmode="lin" valueType="num">
                                      <p:cBhvr>
                                        <p:cTn id="68" dur="2000" fill="hold"/>
                                        <p:tgtEl>
                                          <p:spTgt spid="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418</Words>
  <Application>Microsoft Office PowerPoint</Application>
  <PresentationFormat>画面に合わせる (4:3)</PresentationFormat>
  <Paragraphs>69</Paragraphs>
  <Slides>7</Slides>
  <Notes>7</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アーバン</vt:lpstr>
      <vt:lpstr>アニメーションの作り方 ストレッチ編</vt:lpstr>
      <vt:lpstr>一般発表発表者へのお願い</vt:lpstr>
      <vt:lpstr>ストレッチ（中心から） (オブジェクト＝プレースホルダ)</vt:lpstr>
      <vt:lpstr>ストレッチ（中心から） (オブジェクト＝図形)</vt:lpstr>
      <vt:lpstr>ストレッチ（上から） (オブジェクト＝プレースホルダ)</vt:lpstr>
      <vt:lpstr>ストレッチ（上から） (オブジェクト＝図形)</vt:lpstr>
      <vt:lpstr>スライド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17</cp:revision>
  <dcterms:created xsi:type="dcterms:W3CDTF">2009-02-08T05:44:18Z</dcterms:created>
  <dcterms:modified xsi:type="dcterms:W3CDTF">2009-02-08T18:36:37Z</dcterms:modified>
</cp:coreProperties>
</file>