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スレッド編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スレッド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4" dur="2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5" dur="2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6"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20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6">
                                            <p:txEl>
                                              <p:pRg st="0" end="0"/>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20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7"/>
                                        </p:tgtEl>
                                        <p:attrNameLst>
                                          <p:attrName>ppt_y</p:attrName>
                                        </p:attrNameLst>
                                      </p:cBhvr>
                                      <p:tavLst>
                                        <p:tav tm="0">
                                          <p:val>
                                            <p:strVal val="#ppt_y"/>
                                          </p:val>
                                        </p:tav>
                                        <p:tav tm="100000">
                                          <p:val>
                                            <p:strVal val="#ppt_y"/>
                                          </p:val>
                                        </p:tav>
                                      </p:tavLst>
                                    </p:anim>
                                  </p:childTnLst>
                                </p:cTn>
                              </p:par>
                              <p:par>
                                <p:cTn id="41" presetID="39" presetClass="entr" presetSubtype="0" accel="10000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2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9" presetClass="entr" presetSubtype="0" accel="100000" fill="hold" grpId="0"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2000" fill="hold"/>
                                        <p:tgtEl>
                                          <p:spTgt spid="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2" dur="2000" fill="hold"/>
                                        <p:tgtEl>
                                          <p:spTgt spid="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3" dur="2000" fill="hold"/>
                                        <p:tgtEl>
                                          <p:spTgt spid="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4" dur="2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55" fill="hold">
                            <p:stCondLst>
                              <p:cond delay="2000"/>
                            </p:stCondLst>
                            <p:childTnLst>
                              <p:par>
                                <p:cTn id="56" presetID="39" presetClass="entr" presetSubtype="0" accel="10000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20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59" dur="20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60" dur="20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61" dur="2000" fill="hold"/>
                                        <p:tgtEl>
                                          <p:spTgt spid="10"/>
                                        </p:tgtEl>
                                        <p:attrNameLst>
                                          <p:attrName>ppt_y</p:attrName>
                                        </p:attrNameLst>
                                      </p:cBhvr>
                                      <p:tavLst>
                                        <p:tav tm="0">
                                          <p:val>
                                            <p:strVal val="#ppt_y"/>
                                          </p:val>
                                        </p:tav>
                                        <p:tav tm="100000">
                                          <p:val>
                                            <p:strVal val="#ppt_y"/>
                                          </p:val>
                                        </p:tav>
                                      </p:tavLst>
                                    </p:anim>
                                  </p:childTnLst>
                                </p:cTn>
                              </p:par>
                            </p:childTnLst>
                          </p:cTn>
                        </p:par>
                        <p:par>
                          <p:cTn id="62" fill="hold">
                            <p:stCondLst>
                              <p:cond delay="4000"/>
                            </p:stCondLst>
                            <p:childTnLst>
                              <p:par>
                                <p:cTn id="63" presetID="39" presetClass="entr" presetSubtype="0" accel="100000"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20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66" dur="20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67" dur="20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68" dur="2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スレッド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2000" fill="hold"/>
                                        <p:tgtEl>
                                          <p:spTgt spid="17"/>
                                        </p:tgtEl>
                                        <p:attrNameLst>
                                          <p:attrName>ppt_h</p:attrName>
                                        </p:attrNameLst>
                                      </p:cBhvr>
                                      <p:tavLst>
                                        <p:tav tm="0">
                                          <p:val>
                                            <p:strVal val="#ppt_h/20"/>
                                          </p:val>
                                        </p:tav>
                                        <p:tav tm="50000">
                                          <p:val>
                                            <p:strVal val="#ppt_h/20"/>
                                          </p:val>
                                        </p:tav>
                                        <p:tav tm="100000">
                                          <p:val>
                                            <p:strVal val="#ppt_h"/>
                                          </p:val>
                                        </p:tav>
                                      </p:tavLst>
                                    </p:anim>
                                    <p:anim calcmode="lin" valueType="num">
                                      <p:cBhvr>
                                        <p:cTn id="16" dur="2000" fill="hold"/>
                                        <p:tgtEl>
                                          <p:spTgt spid="17"/>
                                        </p:tgtEl>
                                        <p:attrNameLst>
                                          <p:attrName>ppt_w</p:attrName>
                                        </p:attrNameLst>
                                      </p:cBhvr>
                                      <p:tavLst>
                                        <p:tav tm="0">
                                          <p:val>
                                            <p:strVal val="#ppt_w+.3"/>
                                          </p:val>
                                        </p:tav>
                                        <p:tav tm="50000">
                                          <p:val>
                                            <p:strVal val="#ppt_w+.3"/>
                                          </p:val>
                                        </p:tav>
                                        <p:tav tm="100000">
                                          <p:val>
                                            <p:strVal val="#ppt_w"/>
                                          </p:val>
                                        </p:tav>
                                      </p:tavLst>
                                    </p:anim>
                                    <p:anim calcmode="lin" valueType="num">
                                      <p:cBhvr>
                                        <p:cTn id="17" dur="2000" fill="hold"/>
                                        <p:tgtEl>
                                          <p:spTgt spid="17"/>
                                        </p:tgtEl>
                                        <p:attrNameLst>
                                          <p:attrName>ppt_x</p:attrName>
                                        </p:attrNameLst>
                                      </p:cBhvr>
                                      <p:tavLst>
                                        <p:tav tm="0">
                                          <p:val>
                                            <p:strVal val="#ppt_x-.3"/>
                                          </p:val>
                                        </p:tav>
                                        <p:tav tm="50000">
                                          <p:val>
                                            <p:strVal val="#ppt_x"/>
                                          </p:val>
                                        </p:tav>
                                        <p:tav tm="100000">
                                          <p:val>
                                            <p:strVal val="#ppt_x"/>
                                          </p:val>
                                        </p:tav>
                                      </p:tavLst>
                                    </p:anim>
                                    <p:anim calcmode="lin" valueType="num">
                                      <p:cBhvr>
                                        <p:cTn id="18" dur="2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20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24" dur="20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25" dur="20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26" dur="2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20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19"/>
                                        </p:tgtEl>
                                        <p:attrNameLst>
                                          <p:attrName>ppt_y</p:attrName>
                                        </p:attrNameLst>
                                      </p:cBhvr>
                                      <p:tavLst>
                                        <p:tav tm="0">
                                          <p:val>
                                            <p:strVal val="#ppt_y"/>
                                          </p:val>
                                        </p:tav>
                                        <p:tav tm="100000">
                                          <p:val>
                                            <p:strVal val="#ppt_y"/>
                                          </p:val>
                                        </p:tav>
                                      </p:tavLst>
                                    </p:anim>
                                  </p:childTnLst>
                                </p:cTn>
                              </p:par>
                              <p:par>
                                <p:cTn id="35" presetID="39" presetClass="entr" presetSubtype="0" accel="10000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20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20"/>
                                        </p:tgtEl>
                                        <p:attrNameLst>
                                          <p:attrName>ppt_y</p:attrName>
                                        </p:attrNameLst>
                                      </p:cBhvr>
                                      <p:tavLst>
                                        <p:tav tm="0">
                                          <p:val>
                                            <p:strVal val="#ppt_y"/>
                                          </p:val>
                                        </p:tav>
                                        <p:tav tm="100000">
                                          <p:val>
                                            <p:strVal val="#ppt_y"/>
                                          </p:val>
                                        </p:tav>
                                      </p:tavLst>
                                    </p:anim>
                                  </p:childTnLst>
                                </p:cTn>
                              </p:par>
                              <p:par>
                                <p:cTn id="41" presetID="39" presetClass="entr" presetSubtype="0" accel="10000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2000" fill="hold"/>
                                        <p:tgtEl>
                                          <p:spTgt spid="21"/>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21"/>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21"/>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9" presetClass="entr" presetSubtype="0" accel="10000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20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52" dur="20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53" dur="20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54" dur="2000" fill="hold"/>
                                        <p:tgtEl>
                                          <p:spTgt spid="22"/>
                                        </p:tgtEl>
                                        <p:attrNameLst>
                                          <p:attrName>ppt_y</p:attrName>
                                        </p:attrNameLst>
                                      </p:cBhvr>
                                      <p:tavLst>
                                        <p:tav tm="0">
                                          <p:val>
                                            <p:strVal val="#ppt_y"/>
                                          </p:val>
                                        </p:tav>
                                        <p:tav tm="100000">
                                          <p:val>
                                            <p:strVal val="#ppt_y"/>
                                          </p:val>
                                        </p:tav>
                                      </p:tavLst>
                                    </p:anim>
                                  </p:childTnLst>
                                </p:cTn>
                              </p:par>
                            </p:childTnLst>
                          </p:cTn>
                        </p:par>
                        <p:par>
                          <p:cTn id="55" fill="hold">
                            <p:stCondLst>
                              <p:cond delay="2000"/>
                            </p:stCondLst>
                            <p:childTnLst>
                              <p:par>
                                <p:cTn id="56" presetID="39" presetClass="entr" presetSubtype="0" accel="10000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20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59" dur="20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60" dur="20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61" dur="2000" fill="hold"/>
                                        <p:tgtEl>
                                          <p:spTgt spid="23"/>
                                        </p:tgtEl>
                                        <p:attrNameLst>
                                          <p:attrName>ppt_y</p:attrName>
                                        </p:attrNameLst>
                                      </p:cBhvr>
                                      <p:tavLst>
                                        <p:tav tm="0">
                                          <p:val>
                                            <p:strVal val="#ppt_y"/>
                                          </p:val>
                                        </p:tav>
                                        <p:tav tm="100000">
                                          <p:val>
                                            <p:strVal val="#ppt_y"/>
                                          </p:val>
                                        </p:tav>
                                      </p:tavLst>
                                    </p:anim>
                                  </p:childTnLst>
                                </p:cTn>
                              </p:par>
                            </p:childTnLst>
                          </p:cTn>
                        </p:par>
                        <p:par>
                          <p:cTn id="62" fill="hold">
                            <p:stCondLst>
                              <p:cond delay="4000"/>
                            </p:stCondLst>
                            <p:childTnLst>
                              <p:par>
                                <p:cTn id="63" presetID="39" presetClass="entr" presetSubtype="0" accel="10000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20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66" dur="20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67" dur="20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68" dur="2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283</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スレッド編</vt:lpstr>
      <vt:lpstr>一般発表発表者へのお願い</vt:lpstr>
      <vt:lpstr>スレッド (オブジェクト＝プレースホルダ)</vt:lpstr>
      <vt:lpstr>スレッド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2009-02-08T18:49:11Z</dcterms:modified>
</cp:coreProperties>
</file>