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アンフォールド編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アンフォールド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1"/>
                                          </p:val>
                                        </p:tav>
                                        <p:tav tm="100000">
                                          <p:val>
                                            <p:strVal val="#ppt_x"/>
                                          </p:val>
                                        </p:tav>
                                      </p:tavLst>
                                    </p:anim>
                                    <p:anim calcmode="lin" valueType="num">
                                      <p:cBhvr>
                                        <p:cTn id="1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ppt_x</p:attrName>
                                        </p:attrNameLst>
                                      </p:cBhvr>
                                      <p:tavLst>
                                        <p:tav tm="0">
                                          <p:val>
                                            <p:strVal val="#ppt_x-.1"/>
                                          </p:val>
                                        </p:tav>
                                        <p:tav tm="100000">
                                          <p:val>
                                            <p:strVal val="#ppt_x"/>
                                          </p:val>
                                        </p:tav>
                                      </p:tavLst>
                                    </p:anim>
                                    <p:anim calcmode="lin" valueType="num">
                                      <p:cBhvr>
                                        <p:cTn id="23"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anim calcmode="lin" valueType="num">
                                      <p:cBhvr>
                                        <p:cTn id="29" dur="20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30" dur="2000" fill="hold"/>
                                        <p:tgtEl>
                                          <p:spTgt spid="6">
                                            <p:txEl>
                                              <p:pRg st="0" end="0"/>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7"/>
                                        </p:tgtEl>
                                        <p:attrNameLst>
                                          <p:attrName>style.visibility</p:attrName>
                                        </p:attrNameLst>
                                      </p:cBhvr>
                                      <p:to>
                                        <p:strVal val="visible"/>
                                      </p:to>
                                    </p:set>
                                    <p:animEffect transition="in" filter="fade">
                                      <p:cBhvr>
                                        <p:cTn id="33" dur="2000"/>
                                        <p:tgtEl>
                                          <p:spTgt spid="7"/>
                                        </p:tgtEl>
                                      </p:cBhvr>
                                    </p:animEffect>
                                    <p:anim calcmode="lin" valueType="num">
                                      <p:cBhvr>
                                        <p:cTn id="34" dur="2000" fill="hold"/>
                                        <p:tgtEl>
                                          <p:spTgt spid="7"/>
                                        </p:tgtEl>
                                        <p:attrNameLst>
                                          <p:attrName>ppt_x</p:attrName>
                                        </p:attrNameLst>
                                      </p:cBhvr>
                                      <p:tavLst>
                                        <p:tav tm="0">
                                          <p:val>
                                            <p:strVal val="#ppt_x-.1"/>
                                          </p:val>
                                        </p:tav>
                                        <p:tav tm="100000">
                                          <p:val>
                                            <p:strVal val="#ppt_x"/>
                                          </p:val>
                                        </p:tav>
                                      </p:tavLst>
                                    </p:anim>
                                    <p:anim calcmode="lin" valueType="num">
                                      <p:cBhvr>
                                        <p:cTn id="35" dur="2000" fill="hold"/>
                                        <p:tgtEl>
                                          <p:spTgt spid="7"/>
                                        </p:tgtEl>
                                        <p:attrNameLst>
                                          <p:attrName>ppt_y</p:attrName>
                                        </p:attrNameLst>
                                      </p:cBhvr>
                                      <p:tavLst>
                                        <p:tav tm="0">
                                          <p:val>
                                            <p:strVal val="#ppt_y"/>
                                          </p:val>
                                        </p:tav>
                                        <p:tav tm="100000">
                                          <p:val>
                                            <p:strVal val="#ppt_y"/>
                                          </p:val>
                                        </p:tav>
                                      </p:tavLst>
                                    </p:anim>
                                  </p:childTnLst>
                                </p:cTn>
                              </p:par>
                              <p:par>
                                <p:cTn id="36" presetID="40" presetClass="entr" presetSubtype="0" fill="hold" grpId="0" nodeType="withEffect">
                                  <p:stCondLst>
                                    <p:cond delay="0"/>
                                  </p:stCondLst>
                                  <p:iterate type="lt">
                                    <p:tmPct val="10000"/>
                                  </p:iterate>
                                  <p:childTnLst>
                                    <p:set>
                                      <p:cBhvr>
                                        <p:cTn id="37" dur="1" fill="hold">
                                          <p:stCondLst>
                                            <p:cond delay="0"/>
                                          </p:stCondLst>
                                        </p:cTn>
                                        <p:tgtEl>
                                          <p:spTgt spid="8"/>
                                        </p:tgtEl>
                                        <p:attrNameLst>
                                          <p:attrName>style.visibility</p:attrName>
                                        </p:attrNameLst>
                                      </p:cBhvr>
                                      <p:to>
                                        <p:strVal val="visible"/>
                                      </p:to>
                                    </p:set>
                                    <p:animEffect transition="in" filter="fade">
                                      <p:cBhvr>
                                        <p:cTn id="38" dur="2000"/>
                                        <p:tgtEl>
                                          <p:spTgt spid="8"/>
                                        </p:tgtEl>
                                      </p:cBhvr>
                                    </p:animEffect>
                                    <p:anim calcmode="lin" valueType="num">
                                      <p:cBhvr>
                                        <p:cTn id="39" dur="2000" fill="hold"/>
                                        <p:tgtEl>
                                          <p:spTgt spid="8"/>
                                        </p:tgtEl>
                                        <p:attrNameLst>
                                          <p:attrName>ppt_x</p:attrName>
                                        </p:attrNameLst>
                                      </p:cBhvr>
                                      <p:tavLst>
                                        <p:tav tm="0">
                                          <p:val>
                                            <p:strVal val="#ppt_x-.1"/>
                                          </p:val>
                                        </p:tav>
                                        <p:tav tm="100000">
                                          <p:val>
                                            <p:strVal val="#ppt_x"/>
                                          </p:val>
                                        </p:tav>
                                      </p:tavLst>
                                    </p:anim>
                                    <p:anim calcmode="lin" valueType="num">
                                      <p:cBhvr>
                                        <p:cTn id="40"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iterate type="lt">
                                    <p:tmPct val="10000"/>
                                  </p:iterate>
                                  <p:childTnLst>
                                    <p:set>
                                      <p:cBhvr>
                                        <p:cTn id="44" dur="1" fill="hold">
                                          <p:stCondLst>
                                            <p:cond delay="0"/>
                                          </p:stCondLst>
                                        </p:cTn>
                                        <p:tgtEl>
                                          <p:spTgt spid="9">
                                            <p:txEl>
                                              <p:pRg st="0" end="0"/>
                                            </p:txEl>
                                          </p:spTgt>
                                        </p:tgtEl>
                                        <p:attrNameLst>
                                          <p:attrName>style.visibility</p:attrName>
                                        </p:attrNameLst>
                                      </p:cBhvr>
                                      <p:to>
                                        <p:strVal val="visible"/>
                                      </p:to>
                                    </p:set>
                                    <p:animEffect transition="in" filter="fade">
                                      <p:cBhvr>
                                        <p:cTn id="45" dur="2000"/>
                                        <p:tgtEl>
                                          <p:spTgt spid="9">
                                            <p:txEl>
                                              <p:pRg st="0" end="0"/>
                                            </p:txEl>
                                          </p:spTgt>
                                        </p:tgtEl>
                                      </p:cBhvr>
                                    </p:animEffect>
                                    <p:anim calcmode="lin" valueType="num">
                                      <p:cBhvr>
                                        <p:cTn id="46" dur="2000" fill="hold"/>
                                        <p:tgtEl>
                                          <p:spTgt spid="9">
                                            <p:txEl>
                                              <p:pRg st="0" end="0"/>
                                            </p:txEl>
                                          </p:spTgt>
                                        </p:tgtEl>
                                        <p:attrNameLst>
                                          <p:attrName>ppt_x</p:attrName>
                                        </p:attrNameLst>
                                      </p:cBhvr>
                                      <p:tavLst>
                                        <p:tav tm="0">
                                          <p:val>
                                            <p:strVal val="#ppt_x-.1"/>
                                          </p:val>
                                        </p:tav>
                                        <p:tav tm="100000">
                                          <p:val>
                                            <p:strVal val="#ppt_x"/>
                                          </p:val>
                                        </p:tav>
                                      </p:tavLst>
                                    </p:anim>
                                    <p:anim calcmode="lin" valueType="num">
                                      <p:cBhvr>
                                        <p:cTn id="47" dur="2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48" fill="hold">
                            <p:stCondLst>
                              <p:cond delay="4200"/>
                            </p:stCondLst>
                            <p:childTnLst>
                              <p:par>
                                <p:cTn id="49" presetID="40" presetClass="entr" presetSubtype="0" fill="hold" grpId="0" nodeType="afterEffect">
                                  <p:stCondLst>
                                    <p:cond delay="0"/>
                                  </p:stCondLst>
                                  <p:iterate type="lt">
                                    <p:tmPct val="10000"/>
                                  </p:iterate>
                                  <p:childTnLst>
                                    <p:set>
                                      <p:cBhvr>
                                        <p:cTn id="50" dur="1" fill="hold">
                                          <p:stCondLst>
                                            <p:cond delay="0"/>
                                          </p:stCondLst>
                                        </p:cTn>
                                        <p:tgtEl>
                                          <p:spTgt spid="10"/>
                                        </p:tgtEl>
                                        <p:attrNameLst>
                                          <p:attrName>style.visibility</p:attrName>
                                        </p:attrNameLst>
                                      </p:cBhvr>
                                      <p:to>
                                        <p:strVal val="visible"/>
                                      </p:to>
                                    </p:set>
                                    <p:animEffect transition="in" filter="fade">
                                      <p:cBhvr>
                                        <p:cTn id="51" dur="2000"/>
                                        <p:tgtEl>
                                          <p:spTgt spid="10"/>
                                        </p:tgtEl>
                                      </p:cBhvr>
                                    </p:animEffect>
                                    <p:anim calcmode="lin" valueType="num">
                                      <p:cBhvr>
                                        <p:cTn id="52" dur="2000" fill="hold"/>
                                        <p:tgtEl>
                                          <p:spTgt spid="10"/>
                                        </p:tgtEl>
                                        <p:attrNameLst>
                                          <p:attrName>ppt_x</p:attrName>
                                        </p:attrNameLst>
                                      </p:cBhvr>
                                      <p:tavLst>
                                        <p:tav tm="0">
                                          <p:val>
                                            <p:strVal val="#ppt_x-.1"/>
                                          </p:val>
                                        </p:tav>
                                        <p:tav tm="100000">
                                          <p:val>
                                            <p:strVal val="#ppt_x"/>
                                          </p:val>
                                        </p:tav>
                                      </p:tavLst>
                                    </p:anim>
                                    <p:anim calcmode="lin" valueType="num">
                                      <p:cBhvr>
                                        <p:cTn id="53" dur="2000" fill="hold"/>
                                        <p:tgtEl>
                                          <p:spTgt spid="10"/>
                                        </p:tgtEl>
                                        <p:attrNameLst>
                                          <p:attrName>ppt_y</p:attrName>
                                        </p:attrNameLst>
                                      </p:cBhvr>
                                      <p:tavLst>
                                        <p:tav tm="0">
                                          <p:val>
                                            <p:strVal val="#ppt_y"/>
                                          </p:val>
                                        </p:tav>
                                        <p:tav tm="100000">
                                          <p:val>
                                            <p:strVal val="#ppt_y"/>
                                          </p:val>
                                        </p:tav>
                                      </p:tavLst>
                                    </p:anim>
                                  </p:childTnLst>
                                </p:cTn>
                              </p:par>
                            </p:childTnLst>
                          </p:cTn>
                        </p:par>
                        <p:par>
                          <p:cTn id="54" fill="hold">
                            <p:stCondLst>
                              <p:cond delay="8800"/>
                            </p:stCondLst>
                            <p:childTnLst>
                              <p:par>
                                <p:cTn id="55" presetID="40" presetClass="entr" presetSubtype="0" fill="hold" grpId="0" nodeType="afterEffect">
                                  <p:stCondLst>
                                    <p:cond delay="0"/>
                                  </p:stCondLst>
                                  <p:iterate type="lt">
                                    <p:tmPct val="10000"/>
                                  </p:iterate>
                                  <p:childTnLst>
                                    <p:set>
                                      <p:cBhvr>
                                        <p:cTn id="56" dur="1" fill="hold">
                                          <p:stCondLst>
                                            <p:cond delay="0"/>
                                          </p:stCondLst>
                                        </p:cTn>
                                        <p:tgtEl>
                                          <p:spTgt spid="11"/>
                                        </p:tgtEl>
                                        <p:attrNameLst>
                                          <p:attrName>style.visibility</p:attrName>
                                        </p:attrNameLst>
                                      </p:cBhvr>
                                      <p:to>
                                        <p:strVal val="visible"/>
                                      </p:to>
                                    </p:set>
                                    <p:animEffect transition="in" filter="fade">
                                      <p:cBhvr>
                                        <p:cTn id="57" dur="2000"/>
                                        <p:tgtEl>
                                          <p:spTgt spid="11"/>
                                        </p:tgtEl>
                                      </p:cBhvr>
                                    </p:animEffect>
                                    <p:anim calcmode="lin" valueType="num">
                                      <p:cBhvr>
                                        <p:cTn id="58" dur="2000" fill="hold"/>
                                        <p:tgtEl>
                                          <p:spTgt spid="11"/>
                                        </p:tgtEl>
                                        <p:attrNameLst>
                                          <p:attrName>ppt_x</p:attrName>
                                        </p:attrNameLst>
                                      </p:cBhvr>
                                      <p:tavLst>
                                        <p:tav tm="0">
                                          <p:val>
                                            <p:strVal val="#ppt_x-.1"/>
                                          </p:val>
                                        </p:tav>
                                        <p:tav tm="100000">
                                          <p:val>
                                            <p:strVal val="#ppt_x"/>
                                          </p:val>
                                        </p:tav>
                                      </p:tavLst>
                                    </p:anim>
                                    <p:anim calcmode="lin" valueType="num">
                                      <p:cBhvr>
                                        <p:cTn id="59" dur="2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アンフォールド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ppt_x</p:attrName>
                                        </p:attrNameLst>
                                      </p:cBhvr>
                                      <p:tavLst>
                                        <p:tav tm="0">
                                          <p:val>
                                            <p:strVal val="#ppt_x-.1"/>
                                          </p:val>
                                        </p:tav>
                                        <p:tav tm="100000">
                                          <p:val>
                                            <p:strVal val="#ppt_x"/>
                                          </p:val>
                                        </p:tav>
                                      </p:tavLst>
                                    </p:anim>
                                    <p:anim calcmode="lin" valueType="num">
                                      <p:cBhvr>
                                        <p:cTn id="9" dur="2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7"/>
                                        </p:tgtEl>
                                        <p:attrNameLst>
                                          <p:attrName>style.visibility</p:attrName>
                                        </p:attrNameLst>
                                      </p:cBhvr>
                                      <p:to>
                                        <p:strVal val="visible"/>
                                      </p:to>
                                    </p:set>
                                    <p:animEffect transition="in" filter="fade">
                                      <p:cBhvr>
                                        <p:cTn id="14" dur="2000"/>
                                        <p:tgtEl>
                                          <p:spTgt spid="17"/>
                                        </p:tgtEl>
                                      </p:cBhvr>
                                    </p:animEffect>
                                    <p:anim calcmode="lin" valueType="num">
                                      <p:cBhvr>
                                        <p:cTn id="15" dur="2000" fill="hold"/>
                                        <p:tgtEl>
                                          <p:spTgt spid="17"/>
                                        </p:tgtEl>
                                        <p:attrNameLst>
                                          <p:attrName>ppt_x</p:attrName>
                                        </p:attrNameLst>
                                      </p:cBhvr>
                                      <p:tavLst>
                                        <p:tav tm="0">
                                          <p:val>
                                            <p:strVal val="#ppt_x-.1"/>
                                          </p:val>
                                        </p:tav>
                                        <p:tav tm="100000">
                                          <p:val>
                                            <p:strVal val="#ppt_x"/>
                                          </p:val>
                                        </p:tav>
                                      </p:tavLst>
                                    </p:anim>
                                    <p:anim calcmode="lin" valueType="num">
                                      <p:cBhvr>
                                        <p:cTn id="16" dur="2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8"/>
                                        </p:tgtEl>
                                        <p:attrNameLst>
                                          <p:attrName>style.visibility</p:attrName>
                                        </p:attrNameLst>
                                      </p:cBhvr>
                                      <p:to>
                                        <p:strVal val="visible"/>
                                      </p:to>
                                    </p:set>
                                    <p:animEffect transition="in" filter="fade">
                                      <p:cBhvr>
                                        <p:cTn id="21" dur="2000"/>
                                        <p:tgtEl>
                                          <p:spTgt spid="18"/>
                                        </p:tgtEl>
                                      </p:cBhvr>
                                    </p:animEffect>
                                    <p:anim calcmode="lin" valueType="num">
                                      <p:cBhvr>
                                        <p:cTn id="22" dur="2000" fill="hold"/>
                                        <p:tgtEl>
                                          <p:spTgt spid="18"/>
                                        </p:tgtEl>
                                        <p:attrNameLst>
                                          <p:attrName>ppt_x</p:attrName>
                                        </p:attrNameLst>
                                      </p:cBhvr>
                                      <p:tavLst>
                                        <p:tav tm="0">
                                          <p:val>
                                            <p:strVal val="#ppt_x-.1"/>
                                          </p:val>
                                        </p:tav>
                                        <p:tav tm="100000">
                                          <p:val>
                                            <p:strVal val="#ppt_x"/>
                                          </p:val>
                                        </p:tav>
                                      </p:tavLst>
                                    </p:anim>
                                    <p:anim calcmode="lin" valueType="num">
                                      <p:cBhvr>
                                        <p:cTn id="23" dur="2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anim calcmode="lin" valueType="num">
                                      <p:cBhvr>
                                        <p:cTn id="29" dur="2000" fill="hold"/>
                                        <p:tgtEl>
                                          <p:spTgt spid="19"/>
                                        </p:tgtEl>
                                        <p:attrNameLst>
                                          <p:attrName>ppt_x</p:attrName>
                                        </p:attrNameLst>
                                      </p:cBhvr>
                                      <p:tavLst>
                                        <p:tav tm="0">
                                          <p:val>
                                            <p:strVal val="#ppt_x-.1"/>
                                          </p:val>
                                        </p:tav>
                                        <p:tav tm="100000">
                                          <p:val>
                                            <p:strVal val="#ppt_x"/>
                                          </p:val>
                                        </p:tav>
                                      </p:tavLst>
                                    </p:anim>
                                    <p:anim calcmode="lin" valueType="num">
                                      <p:cBhvr>
                                        <p:cTn id="30" dur="2000" fill="hold"/>
                                        <p:tgtEl>
                                          <p:spTgt spid="19"/>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20"/>
                                        </p:tgtEl>
                                        <p:attrNameLst>
                                          <p:attrName>style.visibility</p:attrName>
                                        </p:attrNameLst>
                                      </p:cBhvr>
                                      <p:to>
                                        <p:strVal val="visible"/>
                                      </p:to>
                                    </p:set>
                                    <p:animEffect transition="in" filter="fade">
                                      <p:cBhvr>
                                        <p:cTn id="33" dur="2000"/>
                                        <p:tgtEl>
                                          <p:spTgt spid="20"/>
                                        </p:tgtEl>
                                      </p:cBhvr>
                                    </p:animEffect>
                                    <p:anim calcmode="lin" valueType="num">
                                      <p:cBhvr>
                                        <p:cTn id="34" dur="2000" fill="hold"/>
                                        <p:tgtEl>
                                          <p:spTgt spid="20"/>
                                        </p:tgtEl>
                                        <p:attrNameLst>
                                          <p:attrName>ppt_x</p:attrName>
                                        </p:attrNameLst>
                                      </p:cBhvr>
                                      <p:tavLst>
                                        <p:tav tm="0">
                                          <p:val>
                                            <p:strVal val="#ppt_x-.1"/>
                                          </p:val>
                                        </p:tav>
                                        <p:tav tm="100000">
                                          <p:val>
                                            <p:strVal val="#ppt_x"/>
                                          </p:val>
                                        </p:tav>
                                      </p:tavLst>
                                    </p:anim>
                                    <p:anim calcmode="lin" valueType="num">
                                      <p:cBhvr>
                                        <p:cTn id="35" dur="2000" fill="hold"/>
                                        <p:tgtEl>
                                          <p:spTgt spid="20"/>
                                        </p:tgtEl>
                                        <p:attrNameLst>
                                          <p:attrName>ppt_y</p:attrName>
                                        </p:attrNameLst>
                                      </p:cBhvr>
                                      <p:tavLst>
                                        <p:tav tm="0">
                                          <p:val>
                                            <p:strVal val="#ppt_y"/>
                                          </p:val>
                                        </p:tav>
                                        <p:tav tm="100000">
                                          <p:val>
                                            <p:strVal val="#ppt_y"/>
                                          </p:val>
                                        </p:tav>
                                      </p:tavLst>
                                    </p:anim>
                                  </p:childTnLst>
                                </p:cTn>
                              </p:par>
                              <p:par>
                                <p:cTn id="36" presetID="40" presetClass="entr" presetSubtype="0" fill="hold" grpId="0" nodeType="withEffect">
                                  <p:stCondLst>
                                    <p:cond delay="0"/>
                                  </p:stCondLst>
                                  <p:iterate type="lt">
                                    <p:tmPct val="10000"/>
                                  </p:iterate>
                                  <p:childTnLst>
                                    <p:set>
                                      <p:cBhvr>
                                        <p:cTn id="37" dur="1" fill="hold">
                                          <p:stCondLst>
                                            <p:cond delay="0"/>
                                          </p:stCondLst>
                                        </p:cTn>
                                        <p:tgtEl>
                                          <p:spTgt spid="21"/>
                                        </p:tgtEl>
                                        <p:attrNameLst>
                                          <p:attrName>style.visibility</p:attrName>
                                        </p:attrNameLst>
                                      </p:cBhvr>
                                      <p:to>
                                        <p:strVal val="visible"/>
                                      </p:to>
                                    </p:set>
                                    <p:animEffect transition="in" filter="fade">
                                      <p:cBhvr>
                                        <p:cTn id="38" dur="2000"/>
                                        <p:tgtEl>
                                          <p:spTgt spid="21"/>
                                        </p:tgtEl>
                                      </p:cBhvr>
                                    </p:animEffect>
                                    <p:anim calcmode="lin" valueType="num">
                                      <p:cBhvr>
                                        <p:cTn id="39" dur="2000" fill="hold"/>
                                        <p:tgtEl>
                                          <p:spTgt spid="21"/>
                                        </p:tgtEl>
                                        <p:attrNameLst>
                                          <p:attrName>ppt_x</p:attrName>
                                        </p:attrNameLst>
                                      </p:cBhvr>
                                      <p:tavLst>
                                        <p:tav tm="0">
                                          <p:val>
                                            <p:strVal val="#ppt_x-.1"/>
                                          </p:val>
                                        </p:tav>
                                        <p:tav tm="100000">
                                          <p:val>
                                            <p:strVal val="#ppt_x"/>
                                          </p:val>
                                        </p:tav>
                                      </p:tavLst>
                                    </p:anim>
                                    <p:anim calcmode="lin" valueType="num">
                                      <p:cBhvr>
                                        <p:cTn id="40"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iterate type="lt">
                                    <p:tmPct val="10000"/>
                                  </p:iterate>
                                  <p:childTnLst>
                                    <p:set>
                                      <p:cBhvr>
                                        <p:cTn id="44" dur="1" fill="hold">
                                          <p:stCondLst>
                                            <p:cond delay="0"/>
                                          </p:stCondLst>
                                        </p:cTn>
                                        <p:tgtEl>
                                          <p:spTgt spid="22"/>
                                        </p:tgtEl>
                                        <p:attrNameLst>
                                          <p:attrName>style.visibility</p:attrName>
                                        </p:attrNameLst>
                                      </p:cBhvr>
                                      <p:to>
                                        <p:strVal val="visible"/>
                                      </p:to>
                                    </p:set>
                                    <p:animEffect transition="in" filter="fade">
                                      <p:cBhvr>
                                        <p:cTn id="45" dur="2000"/>
                                        <p:tgtEl>
                                          <p:spTgt spid="22"/>
                                        </p:tgtEl>
                                      </p:cBhvr>
                                    </p:animEffect>
                                    <p:anim calcmode="lin" valueType="num">
                                      <p:cBhvr>
                                        <p:cTn id="46" dur="2000" fill="hold"/>
                                        <p:tgtEl>
                                          <p:spTgt spid="22"/>
                                        </p:tgtEl>
                                        <p:attrNameLst>
                                          <p:attrName>ppt_x</p:attrName>
                                        </p:attrNameLst>
                                      </p:cBhvr>
                                      <p:tavLst>
                                        <p:tav tm="0">
                                          <p:val>
                                            <p:strVal val="#ppt_x-.1"/>
                                          </p:val>
                                        </p:tav>
                                        <p:tav tm="100000">
                                          <p:val>
                                            <p:strVal val="#ppt_x"/>
                                          </p:val>
                                        </p:tav>
                                      </p:tavLst>
                                    </p:anim>
                                    <p:anim calcmode="lin" valueType="num">
                                      <p:cBhvr>
                                        <p:cTn id="47" dur="2000" fill="hold"/>
                                        <p:tgtEl>
                                          <p:spTgt spid="22"/>
                                        </p:tgtEl>
                                        <p:attrNameLst>
                                          <p:attrName>ppt_y</p:attrName>
                                        </p:attrNameLst>
                                      </p:cBhvr>
                                      <p:tavLst>
                                        <p:tav tm="0">
                                          <p:val>
                                            <p:strVal val="#ppt_y"/>
                                          </p:val>
                                        </p:tav>
                                        <p:tav tm="100000">
                                          <p:val>
                                            <p:strVal val="#ppt_y"/>
                                          </p:val>
                                        </p:tav>
                                      </p:tavLst>
                                    </p:anim>
                                  </p:childTnLst>
                                </p:cTn>
                              </p:par>
                            </p:childTnLst>
                          </p:cTn>
                        </p:par>
                        <p:par>
                          <p:cTn id="48" fill="hold">
                            <p:stCondLst>
                              <p:cond delay="2000"/>
                            </p:stCondLst>
                            <p:childTnLst>
                              <p:par>
                                <p:cTn id="49" presetID="40" presetClass="entr" presetSubtype="0" fill="hold" grpId="0" nodeType="afterEffect">
                                  <p:stCondLst>
                                    <p:cond delay="0"/>
                                  </p:stCondLst>
                                  <p:iterate type="lt">
                                    <p:tmPct val="10000"/>
                                  </p:iterate>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anim calcmode="lin" valueType="num">
                                      <p:cBhvr>
                                        <p:cTn id="52" dur="2000" fill="hold"/>
                                        <p:tgtEl>
                                          <p:spTgt spid="23"/>
                                        </p:tgtEl>
                                        <p:attrNameLst>
                                          <p:attrName>ppt_x</p:attrName>
                                        </p:attrNameLst>
                                      </p:cBhvr>
                                      <p:tavLst>
                                        <p:tav tm="0">
                                          <p:val>
                                            <p:strVal val="#ppt_x-.1"/>
                                          </p:val>
                                        </p:tav>
                                        <p:tav tm="100000">
                                          <p:val>
                                            <p:strVal val="#ppt_x"/>
                                          </p:val>
                                        </p:tav>
                                      </p:tavLst>
                                    </p:anim>
                                    <p:anim calcmode="lin" valueType="num">
                                      <p:cBhvr>
                                        <p:cTn id="53" dur="200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40" presetClass="entr" presetSubtype="0" fill="hold" grpId="0" nodeType="afterEffect">
                                  <p:stCondLst>
                                    <p:cond delay="0"/>
                                  </p:stCondLst>
                                  <p:iterate type="lt">
                                    <p:tmPct val="10000"/>
                                  </p:iterate>
                                  <p:childTnLst>
                                    <p:set>
                                      <p:cBhvr>
                                        <p:cTn id="56" dur="1" fill="hold">
                                          <p:stCondLst>
                                            <p:cond delay="0"/>
                                          </p:stCondLst>
                                        </p:cTn>
                                        <p:tgtEl>
                                          <p:spTgt spid="24"/>
                                        </p:tgtEl>
                                        <p:attrNameLst>
                                          <p:attrName>style.visibility</p:attrName>
                                        </p:attrNameLst>
                                      </p:cBhvr>
                                      <p:to>
                                        <p:strVal val="visible"/>
                                      </p:to>
                                    </p:set>
                                    <p:animEffect transition="in" filter="fade">
                                      <p:cBhvr>
                                        <p:cTn id="57" dur="2000"/>
                                        <p:tgtEl>
                                          <p:spTgt spid="24"/>
                                        </p:tgtEl>
                                      </p:cBhvr>
                                    </p:animEffect>
                                    <p:anim calcmode="lin" valueType="num">
                                      <p:cBhvr>
                                        <p:cTn id="58" dur="2000" fill="hold"/>
                                        <p:tgtEl>
                                          <p:spTgt spid="24"/>
                                        </p:tgtEl>
                                        <p:attrNameLst>
                                          <p:attrName>ppt_x</p:attrName>
                                        </p:attrNameLst>
                                      </p:cBhvr>
                                      <p:tavLst>
                                        <p:tav tm="0">
                                          <p:val>
                                            <p:strVal val="#ppt_x-.1"/>
                                          </p:val>
                                        </p:tav>
                                        <p:tav tm="100000">
                                          <p:val>
                                            <p:strVal val="#ppt_x"/>
                                          </p:val>
                                        </p:tav>
                                      </p:tavLst>
                                    </p:anim>
                                    <p:anim calcmode="lin" valueType="num">
                                      <p:cBhvr>
                                        <p:cTn id="59" dur="2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283</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アンフォールド編</vt:lpstr>
      <vt:lpstr>一般発表発表者へのお願い</vt:lpstr>
      <vt:lpstr>アンフォールド (オブジェクト＝プレースホルダ)</vt:lpstr>
      <vt:lpstr>アンフォールド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2009-02-08T16:27:43Z</dcterms:modified>
</cp:coreProperties>
</file>