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61" r:id="rId4"/>
    <p:sldId id="262" r:id="rId5"/>
    <p:sldId id="260" r:id="rId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5" d="100"/>
          <a:sy n="85" d="100"/>
        </p:scale>
        <p:origin x="-84" y="-4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225557-7302-4E3B-B54E-83A2D8BB84F1}" type="datetimeFigureOut">
              <a:rPr kumimoji="1" lang="ja-JP" altLang="en-US" smtClean="0"/>
              <a:pPr/>
              <a:t>2009/2/9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58B133-10DF-45B1-93AD-FE0395AC201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5</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3" name="正方形/長方形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正方形/長方形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正方形/長方形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正方形/長方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正方形/長方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角丸四角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角丸四角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正方形/長方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6705600" y="4206240"/>
            <a:ext cx="960120" cy="457200"/>
          </a:xfrm>
        </p:spPr>
        <p:txBody>
          <a:bodyPr/>
          <a:lstStyle/>
          <a:p>
            <a:fld id="{83C82AAE-851B-452F-912C-3B6CCDE000A7}" type="datetimeFigureOut">
              <a:rPr kumimoji="1" lang="ja-JP" altLang="en-US" smtClean="0"/>
              <a:pPr/>
              <a:t>2009/2/9</a:t>
            </a:fld>
            <a:endParaRPr kumimoji="1" lang="ja-JP" altLang="en-US"/>
          </a:p>
        </p:txBody>
      </p:sp>
      <p:sp>
        <p:nvSpPr>
          <p:cNvPr id="17" name="フッター プレースホルダ 16"/>
          <p:cNvSpPr>
            <a:spLocks noGrp="1"/>
          </p:cNvSpPr>
          <p:nvPr>
            <p:ph type="ftr" sz="quarter" idx="11"/>
          </p:nvPr>
        </p:nvSpPr>
        <p:spPr>
          <a:xfrm>
            <a:off x="5410200" y="4205288"/>
            <a:ext cx="1295400" cy="457200"/>
          </a:xfrm>
        </p:spPr>
        <p:txBody>
          <a:bodyPr/>
          <a:lstStyle/>
          <a:p>
            <a:endParaRPr kumimoji="1" lang="ja-JP" altLang="en-US"/>
          </a:p>
        </p:txBody>
      </p:sp>
      <p:sp>
        <p:nvSpPr>
          <p:cNvPr id="29" name="スライド番号プレースホルダ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1800" y="1143000"/>
            <a:ext cx="1905000" cy="5486400"/>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1143000"/>
            <a:ext cx="6248400" cy="5486400"/>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81000" y="1143000"/>
            <a:ext cx="8382000" cy="1069848"/>
          </a:xfrm>
        </p:spPr>
        <p:txBody>
          <a:bodyPr anchor="ctr"/>
          <a:lstStyle>
            <a:lvl1pPr>
              <a:defRPr sz="4000" b="0" i="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6" name="日付プレースホルダ 25"/>
          <p:cNvSpPr>
            <a:spLocks noGrp="1"/>
          </p:cNvSpPr>
          <p:nvPr>
            <p:ph type="dt" sz="half" idx="10"/>
          </p:nvPr>
        </p:nvSpPr>
        <p:spPr/>
        <p:txBody>
          <a:bodyPr rtlCol="0"/>
          <a:lstStyle/>
          <a:p>
            <a:fld id="{83C82AAE-851B-452F-912C-3B6CCDE000A7}" type="datetimeFigureOut">
              <a:rPr kumimoji="1" lang="ja-JP" altLang="en-US" smtClean="0"/>
              <a:pPr/>
              <a:t>2009/2/9</a:t>
            </a:fld>
            <a:endParaRPr kumimoji="1" lang="ja-JP" altLang="en-US"/>
          </a:p>
        </p:txBody>
      </p:sp>
      <p:sp>
        <p:nvSpPr>
          <p:cNvPr id="27" name="スライド番号プレースホルダ 26"/>
          <p:cNvSpPr>
            <a:spLocks noGrp="1"/>
          </p:cNvSpPr>
          <p:nvPr>
            <p:ph type="sldNum" sz="quarter" idx="11"/>
          </p:nvPr>
        </p:nvSpPr>
        <p:spPr/>
        <p:txBody>
          <a:bodyPr rtlCol="0"/>
          <a:lstStyle/>
          <a:p>
            <a:fld id="{C312641E-2939-4DFE-B573-8763FDE164AD}" type="slidenum">
              <a:rPr kumimoji="1" lang="ja-JP" altLang="en-US" smtClean="0"/>
              <a:pPr/>
              <a:t>&lt;#&gt;</a:t>
            </a:fld>
            <a:endParaRPr kumimoji="1" lang="ja-JP" altLang="en-US"/>
          </a:p>
        </p:txBody>
      </p:sp>
      <p:sp>
        <p:nvSpPr>
          <p:cNvPr id="28" name="フッター プレースホルダ 2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a:xfrm>
            <a:off x="6583680" y="612648"/>
            <a:ext cx="957264" cy="457200"/>
          </a:xfrm>
        </p:spPr>
        <p:txBody>
          <a:bodyPr/>
          <a:lstStyle/>
          <a:p>
            <a:fld id="{83C82AAE-851B-452F-912C-3B6CCDE000A7}" type="datetimeFigureOut">
              <a:rPr kumimoji="1" lang="ja-JP" altLang="en-US" smtClean="0"/>
              <a:pPr/>
              <a:t>2009/2/9</a:t>
            </a:fld>
            <a:endParaRPr kumimoji="1" lang="ja-JP" altLang="en-US"/>
          </a:p>
        </p:txBody>
      </p:sp>
      <p:sp>
        <p:nvSpPr>
          <p:cNvPr id="4" name="フッター プレースホルダ 3"/>
          <p:cNvSpPr>
            <a:spLocks noGrp="1"/>
          </p:cNvSpPr>
          <p:nvPr>
            <p:ph type="ftr" sz="quarter" idx="11"/>
          </p:nvPr>
        </p:nvSpPr>
        <p:spPr>
          <a:xfrm>
            <a:off x="5257800" y="612648"/>
            <a:ext cx="1325880" cy="457200"/>
          </a:xfrm>
        </p:spPr>
        <p:txBody>
          <a:bodyPr/>
          <a:lstStyle/>
          <a:p>
            <a:endParaRPr kumimoji="1" lang="ja-JP" altLang="en-US"/>
          </a:p>
        </p:txBody>
      </p:sp>
      <p:sp>
        <p:nvSpPr>
          <p:cNvPr id="5" name="スライド番号プレースホルダ 4"/>
          <p:cNvSpPr>
            <a:spLocks noGrp="1"/>
          </p:cNvSpPr>
          <p:nvPr>
            <p:ph type="sldNum" sz="quarter" idx="12"/>
          </p:nvPr>
        </p:nvSpPr>
        <p:spPr>
          <a:xfrm>
            <a:off x="8174736" y="2272"/>
            <a:ext cx="762000" cy="365760"/>
          </a:xfrm>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53496" y="1101970"/>
            <a:ext cx="3383280" cy="877824"/>
          </a:xfrm>
        </p:spPr>
        <p:txBody>
          <a:bodyPr anchor="b"/>
          <a:lstStyle>
            <a:lvl1pPr algn="l">
              <a:buNone/>
              <a:defRPr sz="1800" b="1"/>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正方形/長方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正方形/長方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正方形/長方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正方形/長方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角丸四角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角丸四角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正方形/長方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正方形/長方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正方形/長方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正方形/長方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正方形/長方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正方形/長方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タイトル プレースホルダ 21"/>
          <p:cNvSpPr>
            <a:spLocks noGrp="1"/>
          </p:cNvSpPr>
          <p:nvPr>
            <p:ph type="title"/>
          </p:nvPr>
        </p:nvSpPr>
        <p:spPr>
          <a:xfrm>
            <a:off x="457200" y="1143000"/>
            <a:ext cx="8229600" cy="1066800"/>
          </a:xfrm>
          <a:prstGeom prst="rect">
            <a:avLst/>
          </a:prstGeom>
        </p:spPr>
        <p:txBody>
          <a:bodyPr vert="horz" anchor="ctr">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3C82AAE-851B-452F-912C-3B6CCDE000A7}" type="datetimeFigureOut">
              <a:rPr kumimoji="1" lang="ja-JP" altLang="en-US" smtClean="0"/>
              <a:pPr/>
              <a:t>2009/2/9</a:t>
            </a:fld>
            <a:endParaRPr kumimoji="1" lang="ja-JP" altLang="en-US"/>
          </a:p>
        </p:txBody>
      </p:sp>
      <p:sp>
        <p:nvSpPr>
          <p:cNvPr id="3" name="フッター プレースホルダ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kumimoji="1" lang="ja-JP" altLang="en-US"/>
          </a:p>
        </p:txBody>
      </p:sp>
      <p:sp>
        <p:nvSpPr>
          <p:cNvPr id="23" name="スライド番号プレースホルダ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312641E-2939-4DFE-B573-8763FDE164A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1"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1"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1"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1"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1"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1"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1"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1"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1" sz="1400" kern="1200" baseline="0">
          <a:solidFill>
            <a:schemeClr val="accent3"/>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アニメーションの作り方</a:t>
            </a:r>
            <a:r>
              <a:rPr lang="en-US" altLang="ja-JP" dirty="0" smtClean="0"/>
              <a:t/>
            </a:r>
            <a:br>
              <a:rPr lang="en-US" altLang="ja-JP" dirty="0" smtClean="0"/>
            </a:br>
            <a:r>
              <a:rPr lang="ja-JP" altLang="en-US" dirty="0" smtClean="0"/>
              <a:t>ホイップ編</a:t>
            </a:r>
            <a:endParaRPr kumimoji="1" lang="ja-JP" altLang="en-US" dirty="0"/>
          </a:p>
        </p:txBody>
      </p:sp>
      <p:sp>
        <p:nvSpPr>
          <p:cNvPr id="3" name="サブタイトル 2"/>
          <p:cNvSpPr>
            <a:spLocks noGrp="1"/>
          </p:cNvSpPr>
          <p:nvPr>
            <p:ph type="subTitle" idx="1"/>
          </p:nvPr>
        </p:nvSpPr>
        <p:spPr>
          <a:xfrm>
            <a:off x="1371600" y="4357694"/>
            <a:ext cx="6400800" cy="1281106"/>
          </a:xfrm>
        </p:spPr>
        <p:txBody>
          <a:bodyPr/>
          <a:lstStyle/>
          <a:p>
            <a:r>
              <a:rPr kumimoji="1" lang="en-US" altLang="ja-JP" dirty="0" smtClean="0"/>
              <a:t>DEIM2009</a:t>
            </a:r>
            <a:r>
              <a:rPr lang="ja-JP" altLang="en-US" dirty="0"/>
              <a:t> </a:t>
            </a:r>
            <a:r>
              <a:rPr lang="ja-JP" altLang="en-US" dirty="0" smtClean="0"/>
              <a:t>実行委員会</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042"/>
            <a:ext cx="8229600" cy="1066800"/>
          </a:xfrm>
        </p:spPr>
        <p:txBody>
          <a:bodyPr>
            <a:normAutofit/>
          </a:bodyPr>
          <a:lstStyle/>
          <a:p>
            <a:r>
              <a:rPr lang="ja-JP" altLang="en-US" sz="3600" dirty="0" smtClean="0"/>
              <a:t>一般</a:t>
            </a:r>
            <a:r>
              <a:rPr lang="ja-JP" altLang="en-US" sz="3600" dirty="0" err="1" smtClean="0"/>
              <a:t>発表発表</a:t>
            </a:r>
            <a:r>
              <a:rPr lang="ja-JP" altLang="en-US" sz="3600" dirty="0" smtClean="0"/>
              <a:t>者へのお願い</a:t>
            </a:r>
            <a:endParaRPr kumimoji="1" lang="ja-JP" altLang="en-US" sz="3600" dirty="0"/>
          </a:p>
        </p:txBody>
      </p:sp>
      <p:sp>
        <p:nvSpPr>
          <p:cNvPr id="3" name="コンテンツ プレースホルダ 2"/>
          <p:cNvSpPr>
            <a:spLocks noGrp="1"/>
          </p:cNvSpPr>
          <p:nvPr>
            <p:ph idx="1"/>
          </p:nvPr>
        </p:nvSpPr>
        <p:spPr>
          <a:xfrm>
            <a:off x="457200" y="1428736"/>
            <a:ext cx="8229600" cy="5286412"/>
          </a:xfrm>
        </p:spPr>
        <p:txBody>
          <a:bodyPr>
            <a:normAutofit lnSpcReduction="10000"/>
          </a:bodyPr>
          <a:lstStyle/>
          <a:p>
            <a:r>
              <a:rPr kumimoji="1" lang="en-US" altLang="ja-JP" sz="2400" dirty="0" err="1" smtClean="0"/>
              <a:t>MPMeister</a:t>
            </a:r>
            <a:r>
              <a:rPr kumimoji="1" lang="en-US" altLang="ja-JP" sz="2400" dirty="0" smtClean="0"/>
              <a:t> </a:t>
            </a:r>
            <a:r>
              <a:rPr kumimoji="1" lang="ja-JP" altLang="en-US" sz="2400" dirty="0" smtClean="0"/>
              <a:t>による撮影から</a:t>
            </a:r>
            <a:r>
              <a:rPr kumimoji="1" lang="en-US" altLang="ja-JP" sz="2400" dirty="0" smtClean="0"/>
              <a:t>DBSJ</a:t>
            </a:r>
            <a:r>
              <a:rPr kumimoji="1" lang="ja-JP" altLang="en-US" sz="2400" dirty="0" smtClean="0"/>
              <a:t>サイトからのストリーミング配信までを円滑に行うためには，発表者の方々に発表資料作成時にご協力いただきたい事項があります．</a:t>
            </a:r>
            <a:r>
              <a:rPr lang="ja-JP" altLang="en-US" sz="2400" dirty="0"/>
              <a:t>特</a:t>
            </a:r>
            <a:r>
              <a:rPr lang="ja-JP" altLang="en-US" sz="2400" dirty="0" smtClean="0"/>
              <a:t>に，</a:t>
            </a:r>
            <a:r>
              <a:rPr lang="ja-JP" altLang="en-US" sz="2400" dirty="0" smtClean="0">
                <a:solidFill>
                  <a:srgbClr val="FF0000"/>
                </a:solidFill>
              </a:rPr>
              <a:t>アニメーションを含むスライドを作成</a:t>
            </a:r>
            <a:r>
              <a:rPr lang="ja-JP" altLang="en-US" sz="2400" dirty="0" smtClean="0"/>
              <a:t>する場合に注意が必要です．</a:t>
            </a:r>
            <a:endParaRPr lang="en-US" altLang="ja-JP" sz="2400" dirty="0" smtClean="0"/>
          </a:p>
          <a:p>
            <a:r>
              <a:rPr kumimoji="1" lang="ja-JP" altLang="en-US" sz="2400" dirty="0" smtClean="0"/>
              <a:t>次のスライドからは作成アニメーションと</a:t>
            </a:r>
            <a:r>
              <a:rPr kumimoji="1" lang="en-US" altLang="ja-JP" sz="2400" dirty="0" err="1" smtClean="0"/>
              <a:t>MPMeister</a:t>
            </a:r>
            <a:r>
              <a:rPr kumimoji="1" lang="en-US" altLang="ja-JP" sz="2400" dirty="0" smtClean="0"/>
              <a:t> </a:t>
            </a:r>
            <a:r>
              <a:rPr kumimoji="1" lang="ja-JP" altLang="en-US" sz="2400" dirty="0" smtClean="0"/>
              <a:t>撮影による撮影結果と照らし合わせて，使用可能なアニメーションにご配慮いただければ幸いです．</a:t>
            </a:r>
            <a:endParaRPr kumimoji="1" lang="en-US" altLang="ja-JP" sz="2400" dirty="0" smtClean="0"/>
          </a:p>
          <a:p>
            <a:pPr lvl="1"/>
            <a:r>
              <a:rPr kumimoji="1" lang="ja-JP" altLang="en-US" sz="2200" dirty="0" smtClean="0">
                <a:solidFill>
                  <a:srgbClr val="FF0000"/>
                </a:solidFill>
              </a:rPr>
              <a:t>使用可能な効果は「開始」のみ</a:t>
            </a:r>
            <a:r>
              <a:rPr kumimoji="1" lang="ja-JP" altLang="en-US" sz="2200" dirty="0" smtClean="0"/>
              <a:t>です．</a:t>
            </a:r>
            <a:r>
              <a:rPr lang="ja-JP" altLang="en-US" sz="2200" dirty="0" smtClean="0"/>
              <a:t>強調，終了はご使用にならないでください．</a:t>
            </a:r>
            <a:endParaRPr kumimoji="1" lang="en-US" altLang="ja-JP" sz="2200" dirty="0" smtClean="0"/>
          </a:p>
          <a:p>
            <a:r>
              <a:rPr lang="ja-JP" altLang="en-US" sz="2400" dirty="0"/>
              <a:t>使用</a:t>
            </a:r>
            <a:r>
              <a:rPr lang="ja-JP" altLang="en-US" sz="2400" dirty="0" smtClean="0"/>
              <a:t>フォント</a:t>
            </a:r>
            <a:r>
              <a:rPr lang="ja-JP" altLang="en-US" sz="2400" dirty="0"/>
              <a:t>について</a:t>
            </a:r>
            <a:endParaRPr lang="en-US" altLang="ja-JP" sz="2400" dirty="0" smtClean="0"/>
          </a:p>
          <a:p>
            <a:pPr lvl="1"/>
            <a:r>
              <a:rPr kumimoji="1" lang="ja-JP" altLang="en-US" sz="2000" dirty="0" smtClean="0"/>
              <a:t>なるべく，</a:t>
            </a:r>
            <a:r>
              <a:rPr kumimoji="1" lang="en-US" altLang="ja-JP" sz="2000" dirty="0" smtClean="0">
                <a:solidFill>
                  <a:srgbClr val="FF0000"/>
                </a:solidFill>
              </a:rPr>
              <a:t>MS</a:t>
            </a:r>
            <a:r>
              <a:rPr kumimoji="1" lang="ja-JP" altLang="en-US" sz="2000" dirty="0" smtClean="0">
                <a:solidFill>
                  <a:srgbClr val="FF0000"/>
                </a:solidFill>
              </a:rPr>
              <a:t>明朝，ゴシック</a:t>
            </a:r>
            <a:r>
              <a:rPr kumimoji="1" lang="ja-JP" altLang="en-US" sz="2000" dirty="0" smtClean="0"/>
              <a:t>系列のフォントをご使用ください．</a:t>
            </a:r>
            <a:endParaRPr kumimoji="1" lang="en-US" altLang="ja-JP" sz="2000" dirty="0" smtClean="0"/>
          </a:p>
          <a:p>
            <a:pPr lvl="1"/>
            <a:r>
              <a:rPr lang="ja-JP" altLang="en-US" sz="2000" dirty="0">
                <a:solidFill>
                  <a:srgbClr val="FF0000"/>
                </a:solidFill>
              </a:rPr>
              <a:t>それ以外</a:t>
            </a:r>
            <a:r>
              <a:rPr lang="ja-JP" altLang="en-US" sz="2000" dirty="0" smtClean="0">
                <a:solidFill>
                  <a:srgbClr val="FF0000"/>
                </a:solidFill>
              </a:rPr>
              <a:t>のフォントを</a:t>
            </a:r>
            <a:r>
              <a:rPr lang="ja-JP" altLang="en-US" sz="2000" dirty="0" smtClean="0"/>
              <a:t>ご使用になる場合には，「保存オプション」により，そのフォントを発表資料ファイルに埋め込んでください．</a:t>
            </a:r>
            <a:endParaRPr kumimoji="1" lang="en-US" altLang="ja-JP" sz="2000" dirty="0" smtClean="0"/>
          </a:p>
          <a:p>
            <a:endParaRPr kumimoji="1" lang="en-US" altLang="ja-JP" sz="2400" dirty="0" smtClean="0"/>
          </a:p>
          <a:p>
            <a:pPr>
              <a:buNone/>
            </a:pPr>
            <a:endParaRPr kumimoji="1" lang="ja-JP" alt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071546"/>
            <a:ext cx="7772400" cy="1162048"/>
          </a:xfrm>
        </p:spPr>
        <p:txBody>
          <a:bodyPr/>
          <a:lstStyle/>
          <a:p>
            <a:r>
              <a:rPr lang="ja-JP" altLang="en-US" sz="3600" dirty="0" smtClean="0"/>
              <a:t>ホイップ</a:t>
            </a:r>
            <a:r>
              <a:rPr lang="en-US" altLang="ja-JP" sz="3600" dirty="0" smtClean="0"/>
              <a:t/>
            </a:r>
            <a:br>
              <a:rPr lang="en-US" altLang="ja-JP" sz="3600" dirty="0" smtClean="0"/>
            </a:br>
            <a:r>
              <a:rPr lang="en-US" altLang="ja-JP" sz="3200" dirty="0" smtClean="0"/>
              <a:t>(</a:t>
            </a:r>
            <a:r>
              <a:rPr lang="ja-JP" altLang="en-US" sz="3200" dirty="0" smtClean="0"/>
              <a:t>オブジェクト＝プレースホルダ</a:t>
            </a:r>
            <a:r>
              <a:rPr lang="en-US" altLang="ja-JP" sz="3200" dirty="0" smtClean="0"/>
              <a:t>)</a:t>
            </a:r>
            <a:endParaRPr kumimoji="1" lang="ja-JP" altLang="en-US" sz="3200" dirty="0"/>
          </a:p>
        </p:txBody>
      </p:sp>
      <p:sp>
        <p:nvSpPr>
          <p:cNvPr id="3" name="テキスト プレースホルダ 2"/>
          <p:cNvSpPr>
            <a:spLocks noGrp="1"/>
          </p:cNvSpPr>
          <p:nvPr>
            <p:ph type="body" idx="1"/>
          </p:nvPr>
        </p:nvSpPr>
        <p:spPr>
          <a:xfrm>
            <a:off x="79371" y="4081468"/>
            <a:ext cx="3071834" cy="704854"/>
          </a:xfrm>
        </p:spPr>
        <p:txBody>
          <a:bodyPr>
            <a:normAutofit/>
          </a:bodyPr>
          <a:lstStyle/>
          <a:p>
            <a:pPr marL="502920" indent="-457200">
              <a:buFont typeface="Wingdings" pitchFamily="2" charset="2"/>
              <a:buChar char="l"/>
            </a:pPr>
            <a:r>
              <a:rPr lang="ja-JP" altLang="en-US" sz="2000" dirty="0" smtClean="0"/>
              <a:t>単一オブジェクト１</a:t>
            </a:r>
            <a:endParaRPr kumimoji="1" lang="ja-JP" altLang="en-US" sz="2000" dirty="0"/>
          </a:p>
        </p:txBody>
      </p:sp>
      <p:sp>
        <p:nvSpPr>
          <p:cNvPr id="4" name="テキスト プレースホルダ 2"/>
          <p:cNvSpPr txBox="1">
            <a:spLocks/>
          </p:cNvSpPr>
          <p:nvPr/>
        </p:nvSpPr>
        <p:spPr>
          <a:xfrm>
            <a:off x="71406" y="4929198"/>
            <a:ext cx="3071834"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l"/>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単一オブジェクト２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5" name="テキスト プレースホルダ 2"/>
          <p:cNvSpPr txBox="1">
            <a:spLocks/>
          </p:cNvSpPr>
          <p:nvPr/>
        </p:nvSpPr>
        <p:spPr>
          <a:xfrm>
            <a:off x="85748" y="5795980"/>
            <a:ext cx="3071834"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l"/>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単一オブジェクト３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6" name="テキスト プレースホルダ 2"/>
          <p:cNvSpPr txBox="1">
            <a:spLocks/>
          </p:cNvSpPr>
          <p:nvPr/>
        </p:nvSpPr>
        <p:spPr>
          <a:xfrm>
            <a:off x="3122521" y="4071942"/>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lang="ja-JP" altLang="en-US" sz="2000" dirty="0" smtClean="0">
                <a:solidFill>
                  <a:schemeClr val="tx2"/>
                </a:solidFill>
              </a:rPr>
              <a:t>複数オブジェクトの</a:t>
            </a:r>
            <a:r>
              <a:rPr lang="en-US" altLang="ja-JP" sz="2000" dirty="0" smtClean="0">
                <a:solidFill>
                  <a:schemeClr val="tx2"/>
                </a:solidFill>
              </a:rPr>
              <a:t/>
            </a:r>
            <a:br>
              <a:rPr lang="en-US" altLang="ja-JP" sz="2000" dirty="0" smtClean="0">
                <a:solidFill>
                  <a:schemeClr val="tx2"/>
                </a:solidFill>
              </a:rPr>
            </a:br>
            <a:r>
              <a:rPr lang="ja-JP" altLang="en-US" sz="2000" dirty="0" smtClean="0">
                <a:solidFill>
                  <a:schemeClr val="tx2"/>
                </a:solidFill>
              </a:rPr>
              <a:t>同時動作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１</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7" name="テキスト プレースホルダ 2"/>
          <p:cNvSpPr txBox="1">
            <a:spLocks/>
          </p:cNvSpPr>
          <p:nvPr/>
        </p:nvSpPr>
        <p:spPr>
          <a:xfrm>
            <a:off x="3114556" y="4929198"/>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同時</a:t>
            </a: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8" name="テキスト プレースホルダ 2"/>
          <p:cNvSpPr txBox="1">
            <a:spLocks/>
          </p:cNvSpPr>
          <p:nvPr/>
        </p:nvSpPr>
        <p:spPr>
          <a:xfrm>
            <a:off x="3128898" y="5795980"/>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同時</a:t>
            </a: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9" name="テキスト プレースホルダ 2"/>
          <p:cNvSpPr txBox="1">
            <a:spLocks/>
          </p:cNvSpPr>
          <p:nvPr/>
        </p:nvSpPr>
        <p:spPr>
          <a:xfrm>
            <a:off x="6122917" y="4071942"/>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lang="ja-JP" altLang="en-US" sz="2000" dirty="0" smtClean="0">
                <a:solidFill>
                  <a:schemeClr val="tx2"/>
                </a:solidFill>
              </a:rPr>
              <a:t>複数オブジェクトの</a:t>
            </a:r>
            <a:r>
              <a:rPr lang="en-US" altLang="ja-JP" sz="2000" dirty="0" smtClean="0">
                <a:solidFill>
                  <a:schemeClr val="tx2"/>
                </a:solidFill>
              </a:rPr>
              <a:t/>
            </a:r>
            <a:br>
              <a:rPr lang="en-US" altLang="ja-JP" sz="2000" dirty="0" smtClean="0">
                <a:solidFill>
                  <a:schemeClr val="tx2"/>
                </a:solidFill>
              </a:rPr>
            </a:b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１</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0" name="テキスト プレースホルダ 2"/>
          <p:cNvSpPr txBox="1">
            <a:spLocks/>
          </p:cNvSpPr>
          <p:nvPr/>
        </p:nvSpPr>
        <p:spPr>
          <a:xfrm>
            <a:off x="6114952" y="4929198"/>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lang="ja-JP" altLang="en-US" sz="2000" dirty="0" smtClean="0">
                <a:solidFill>
                  <a:schemeClr val="tx2"/>
                </a:solidFill>
              </a:rPr>
              <a:t>直後動作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1" name="テキスト プレースホルダ 2"/>
          <p:cNvSpPr txBox="1">
            <a:spLocks/>
          </p:cNvSpPr>
          <p:nvPr/>
        </p:nvSpPr>
        <p:spPr>
          <a:xfrm>
            <a:off x="6129294" y="5795980"/>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lang="ja-JP" altLang="en-US" sz="2000" dirty="0" smtClean="0">
                <a:solidFill>
                  <a:schemeClr val="tx2"/>
                </a:solidFill>
              </a:rPr>
              <a:t>直後動作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2" name="テキスト ボックス 11"/>
          <p:cNvSpPr txBox="1"/>
          <p:nvPr/>
        </p:nvSpPr>
        <p:spPr>
          <a:xfrm>
            <a:off x="285720" y="2678901"/>
            <a:ext cx="3000396" cy="646331"/>
          </a:xfrm>
          <a:prstGeom prst="rect">
            <a:avLst/>
          </a:prstGeom>
          <a:noFill/>
        </p:spPr>
        <p:txBody>
          <a:bodyPr wrap="square" rtlCol="0">
            <a:spAutoFit/>
          </a:bodyPr>
          <a:lstStyle/>
          <a:p>
            <a:r>
              <a:rPr lang="en-US" altLang="ja-JP" dirty="0" smtClean="0"/>
              <a:t>Enter </a:t>
            </a:r>
            <a:r>
              <a:rPr lang="ja-JP" altLang="en-US" dirty="0" smtClean="0"/>
              <a:t>キーを１回押すと，</a:t>
            </a:r>
            <a:r>
              <a:rPr kumimoji="1" lang="ja-JP" altLang="en-US" dirty="0" smtClean="0"/>
              <a:t>単一のオブジェクトが</a:t>
            </a:r>
            <a:r>
              <a:rPr lang="ja-JP" altLang="en-US" dirty="0" smtClean="0"/>
              <a:t>動作</a:t>
            </a:r>
            <a:endParaRPr kumimoji="1" lang="ja-JP" altLang="en-US" dirty="0"/>
          </a:p>
        </p:txBody>
      </p:sp>
      <p:sp>
        <p:nvSpPr>
          <p:cNvPr id="13" name="テキスト ボックス 12"/>
          <p:cNvSpPr txBox="1"/>
          <p:nvPr/>
        </p:nvSpPr>
        <p:spPr>
          <a:xfrm>
            <a:off x="335755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のオブジェクトが同時に</a:t>
            </a:r>
            <a:r>
              <a:rPr lang="ja-JP" altLang="en-US" dirty="0" smtClean="0"/>
              <a:t>動作</a:t>
            </a:r>
            <a:endParaRPr kumimoji="1" lang="ja-JP" altLang="en-US" dirty="0"/>
          </a:p>
        </p:txBody>
      </p:sp>
      <p:sp>
        <p:nvSpPr>
          <p:cNvPr id="14" name="テキスト ボックス 13"/>
          <p:cNvSpPr txBox="1"/>
          <p:nvPr/>
        </p:nvSpPr>
        <p:spPr>
          <a:xfrm>
            <a:off x="621507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a:t>
            </a:r>
            <a:r>
              <a:rPr lang="ja-JP" altLang="en-US" dirty="0" smtClean="0"/>
              <a:t>順番</a:t>
            </a:r>
            <a:r>
              <a:rPr kumimoji="1" lang="ja-JP" altLang="en-US" dirty="0" smtClean="0"/>
              <a:t>に</a:t>
            </a:r>
            <a:r>
              <a:rPr lang="ja-JP" altLang="en-US" dirty="0" smtClean="0"/>
              <a:t>動作</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20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20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20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0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4"/>
                                        </p:tgtEl>
                                        <p:attrNameLst>
                                          <p:attrName>style.visibility</p:attrName>
                                        </p:attrNameLst>
                                      </p:cBhvr>
                                      <p:to>
                                        <p:strVal val="visible"/>
                                      </p:to>
                                    </p:set>
                                    <p:anim calcmode="lin" valueType="num">
                                      <p:cBhvr>
                                        <p:cTn id="16" dur="20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7" dur="2000" fill="hold"/>
                                        <p:tgtEl>
                                          <p:spTgt spid="4"/>
                                        </p:tgtEl>
                                        <p:attrNameLst>
                                          <p:attrName>ppt_y</p:attrName>
                                        </p:attrNameLst>
                                      </p:cBhvr>
                                      <p:tavLst>
                                        <p:tav tm="0">
                                          <p:val>
                                            <p:strVal val="#ppt_y"/>
                                          </p:val>
                                        </p:tav>
                                        <p:tav tm="100000">
                                          <p:val>
                                            <p:strVal val="#ppt_y"/>
                                          </p:val>
                                        </p:tav>
                                      </p:tavLst>
                                    </p:anim>
                                    <p:anim calcmode="lin" valueType="num">
                                      <p:cBhvr>
                                        <p:cTn id="18" dur="20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9" dur="20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20" dur="2000" tmFilter="0,0; .5, 1; 1, 1"/>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5"/>
                                        </p:tgtEl>
                                        <p:attrNameLst>
                                          <p:attrName>style.visibility</p:attrName>
                                        </p:attrNameLst>
                                      </p:cBhvr>
                                      <p:to>
                                        <p:strVal val="visible"/>
                                      </p:to>
                                    </p:set>
                                    <p:anim calcmode="lin" valueType="num">
                                      <p:cBhvr>
                                        <p:cTn id="25" dur="20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6" dur="2000" fill="hold"/>
                                        <p:tgtEl>
                                          <p:spTgt spid="5"/>
                                        </p:tgtEl>
                                        <p:attrNameLst>
                                          <p:attrName>ppt_y</p:attrName>
                                        </p:attrNameLst>
                                      </p:cBhvr>
                                      <p:tavLst>
                                        <p:tav tm="0">
                                          <p:val>
                                            <p:strVal val="#ppt_y"/>
                                          </p:val>
                                        </p:tav>
                                        <p:tav tm="100000">
                                          <p:val>
                                            <p:strVal val="#ppt_y"/>
                                          </p:val>
                                        </p:tav>
                                      </p:tavLst>
                                    </p:anim>
                                    <p:anim calcmode="lin" valueType="num">
                                      <p:cBhvr>
                                        <p:cTn id="27" dur="20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8" dur="20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9" dur="2000" tmFilter="0,0; .5, 1; 1, 1"/>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p:cTn id="34" dur="2000" fill="hold"/>
                                        <p:tgtEl>
                                          <p:spTgt spid="6">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2000" fill="hold"/>
                                        <p:tgtEl>
                                          <p:spTgt spid="6">
                                            <p:txEl>
                                              <p:pRg st="0" end="0"/>
                                            </p:txEl>
                                          </p:spTgt>
                                        </p:tgtEl>
                                        <p:attrNameLst>
                                          <p:attrName>ppt_y</p:attrName>
                                        </p:attrNameLst>
                                      </p:cBhvr>
                                      <p:tavLst>
                                        <p:tav tm="0">
                                          <p:val>
                                            <p:strVal val="#ppt_y"/>
                                          </p:val>
                                        </p:tav>
                                        <p:tav tm="100000">
                                          <p:val>
                                            <p:strVal val="#ppt_y"/>
                                          </p:val>
                                        </p:tav>
                                      </p:tavLst>
                                    </p:anim>
                                    <p:anim calcmode="lin" valueType="num">
                                      <p:cBhvr>
                                        <p:cTn id="36" dur="2000" fill="hold"/>
                                        <p:tgtEl>
                                          <p:spTgt spid="6">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2000" fill="hold"/>
                                        <p:tgtEl>
                                          <p:spTgt spid="6">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2000" tmFilter="0,0; .5, 1; 1, 1"/>
                                        <p:tgtEl>
                                          <p:spTgt spid="6">
                                            <p:txEl>
                                              <p:pRg st="0" end="0"/>
                                            </p:txEl>
                                          </p:spTgt>
                                        </p:tgtEl>
                                      </p:cBhvr>
                                    </p:animEffect>
                                  </p:childTnLst>
                                </p:cTn>
                              </p:par>
                              <p:par>
                                <p:cTn id="39" presetID="41" presetClass="entr" presetSubtype="0" fill="hold" grpId="0" nodeType="withEffect">
                                  <p:stCondLst>
                                    <p:cond delay="0"/>
                                  </p:stCondLst>
                                  <p:iterate type="lt">
                                    <p:tmPct val="10000"/>
                                  </p:iterate>
                                  <p:childTnLst>
                                    <p:set>
                                      <p:cBhvr>
                                        <p:cTn id="40" dur="1" fill="hold">
                                          <p:stCondLst>
                                            <p:cond delay="0"/>
                                          </p:stCondLst>
                                        </p:cTn>
                                        <p:tgtEl>
                                          <p:spTgt spid="7"/>
                                        </p:tgtEl>
                                        <p:attrNameLst>
                                          <p:attrName>style.visibility</p:attrName>
                                        </p:attrNameLst>
                                      </p:cBhvr>
                                      <p:to>
                                        <p:strVal val="visible"/>
                                      </p:to>
                                    </p:set>
                                    <p:anim calcmode="lin" valueType="num">
                                      <p:cBhvr>
                                        <p:cTn id="41" dur="20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42" dur="2000" fill="hold"/>
                                        <p:tgtEl>
                                          <p:spTgt spid="7"/>
                                        </p:tgtEl>
                                        <p:attrNameLst>
                                          <p:attrName>ppt_y</p:attrName>
                                        </p:attrNameLst>
                                      </p:cBhvr>
                                      <p:tavLst>
                                        <p:tav tm="0">
                                          <p:val>
                                            <p:strVal val="#ppt_y"/>
                                          </p:val>
                                        </p:tav>
                                        <p:tav tm="100000">
                                          <p:val>
                                            <p:strVal val="#ppt_y"/>
                                          </p:val>
                                        </p:tav>
                                      </p:tavLst>
                                    </p:anim>
                                    <p:anim calcmode="lin" valueType="num">
                                      <p:cBhvr>
                                        <p:cTn id="43" dur="20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44" dur="20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45" dur="2000" tmFilter="0,0; .5, 1; 1, 1"/>
                                        <p:tgtEl>
                                          <p:spTgt spid="7"/>
                                        </p:tgtEl>
                                      </p:cBhvr>
                                    </p:animEffect>
                                  </p:childTnLst>
                                </p:cTn>
                              </p:par>
                              <p:par>
                                <p:cTn id="46" presetID="41" presetClass="entr" presetSubtype="0" fill="hold" grpId="0" nodeType="withEffect">
                                  <p:stCondLst>
                                    <p:cond delay="0"/>
                                  </p:stCondLst>
                                  <p:iterate type="lt">
                                    <p:tmPct val="10000"/>
                                  </p:iterate>
                                  <p:childTnLst>
                                    <p:set>
                                      <p:cBhvr>
                                        <p:cTn id="47" dur="1" fill="hold">
                                          <p:stCondLst>
                                            <p:cond delay="0"/>
                                          </p:stCondLst>
                                        </p:cTn>
                                        <p:tgtEl>
                                          <p:spTgt spid="8"/>
                                        </p:tgtEl>
                                        <p:attrNameLst>
                                          <p:attrName>style.visibility</p:attrName>
                                        </p:attrNameLst>
                                      </p:cBhvr>
                                      <p:to>
                                        <p:strVal val="visible"/>
                                      </p:to>
                                    </p:set>
                                    <p:anim calcmode="lin" valueType="num">
                                      <p:cBhvr>
                                        <p:cTn id="48" dur="20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49" dur="2000" fill="hold"/>
                                        <p:tgtEl>
                                          <p:spTgt spid="8"/>
                                        </p:tgtEl>
                                        <p:attrNameLst>
                                          <p:attrName>ppt_y</p:attrName>
                                        </p:attrNameLst>
                                      </p:cBhvr>
                                      <p:tavLst>
                                        <p:tav tm="0">
                                          <p:val>
                                            <p:strVal val="#ppt_y"/>
                                          </p:val>
                                        </p:tav>
                                        <p:tav tm="100000">
                                          <p:val>
                                            <p:strVal val="#ppt_y"/>
                                          </p:val>
                                        </p:tav>
                                      </p:tavLst>
                                    </p:anim>
                                    <p:anim calcmode="lin" valueType="num">
                                      <p:cBhvr>
                                        <p:cTn id="50" dur="20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51" dur="20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52" dur="2000" tmFilter="0,0; .5, 1; 1, 1"/>
                                        <p:tgtEl>
                                          <p:spTgt spid="8"/>
                                        </p:tgtEl>
                                      </p:cBhvr>
                                    </p:animEffect>
                                  </p:childTnLst>
                                </p:cTn>
                              </p:par>
                            </p:childTnLst>
                          </p:cTn>
                        </p:par>
                      </p:childTnLst>
                    </p:cTn>
                  </p:par>
                  <p:par>
                    <p:cTn id="53" fill="hold">
                      <p:stCondLst>
                        <p:cond delay="indefinite"/>
                      </p:stCondLst>
                      <p:childTnLst>
                        <p:par>
                          <p:cTn id="54" fill="hold">
                            <p:stCondLst>
                              <p:cond delay="0"/>
                            </p:stCondLst>
                            <p:childTnLst>
                              <p:par>
                                <p:cTn id="55" presetID="41" presetClass="entr" presetSubtype="0" fill="hold" grpId="0" nodeType="clickEffect">
                                  <p:stCondLst>
                                    <p:cond delay="0"/>
                                  </p:stCondLst>
                                  <p:iterate type="lt">
                                    <p:tmPct val="10000"/>
                                  </p:iterate>
                                  <p:childTnLst>
                                    <p:set>
                                      <p:cBhvr>
                                        <p:cTn id="56" dur="1" fill="hold">
                                          <p:stCondLst>
                                            <p:cond delay="0"/>
                                          </p:stCondLst>
                                        </p:cTn>
                                        <p:tgtEl>
                                          <p:spTgt spid="9">
                                            <p:txEl>
                                              <p:pRg st="0" end="0"/>
                                            </p:txEl>
                                          </p:spTgt>
                                        </p:tgtEl>
                                        <p:attrNameLst>
                                          <p:attrName>style.visibility</p:attrName>
                                        </p:attrNameLst>
                                      </p:cBhvr>
                                      <p:to>
                                        <p:strVal val="visible"/>
                                      </p:to>
                                    </p:set>
                                    <p:anim calcmode="lin" valueType="num">
                                      <p:cBhvr>
                                        <p:cTn id="57" dur="2000" fill="hold"/>
                                        <p:tgtEl>
                                          <p:spTgt spid="9">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58" dur="2000" fill="hold"/>
                                        <p:tgtEl>
                                          <p:spTgt spid="9">
                                            <p:txEl>
                                              <p:pRg st="0" end="0"/>
                                            </p:txEl>
                                          </p:spTgt>
                                        </p:tgtEl>
                                        <p:attrNameLst>
                                          <p:attrName>ppt_y</p:attrName>
                                        </p:attrNameLst>
                                      </p:cBhvr>
                                      <p:tavLst>
                                        <p:tav tm="0">
                                          <p:val>
                                            <p:strVal val="#ppt_y"/>
                                          </p:val>
                                        </p:tav>
                                        <p:tav tm="100000">
                                          <p:val>
                                            <p:strVal val="#ppt_y"/>
                                          </p:val>
                                        </p:tav>
                                      </p:tavLst>
                                    </p:anim>
                                    <p:anim calcmode="lin" valueType="num">
                                      <p:cBhvr>
                                        <p:cTn id="59" dur="2000" fill="hold"/>
                                        <p:tgtEl>
                                          <p:spTgt spid="9">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0" dur="2000" fill="hold"/>
                                        <p:tgtEl>
                                          <p:spTgt spid="9">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1" dur="2000" tmFilter="0,0; .5, 1; 1, 1"/>
                                        <p:tgtEl>
                                          <p:spTgt spid="9">
                                            <p:txEl>
                                              <p:pRg st="0" end="0"/>
                                            </p:txEl>
                                          </p:spTgt>
                                        </p:tgtEl>
                                      </p:cBhvr>
                                    </p:animEffect>
                                  </p:childTnLst>
                                </p:cTn>
                              </p:par>
                            </p:childTnLst>
                          </p:cTn>
                        </p:par>
                        <p:par>
                          <p:cTn id="62" fill="hold">
                            <p:stCondLst>
                              <p:cond delay="4200"/>
                            </p:stCondLst>
                            <p:childTnLst>
                              <p:par>
                                <p:cTn id="63" presetID="41" presetClass="entr" presetSubtype="0" fill="hold" grpId="0" nodeType="afterEffect">
                                  <p:stCondLst>
                                    <p:cond delay="0"/>
                                  </p:stCondLst>
                                  <p:iterate type="lt">
                                    <p:tmPct val="10000"/>
                                  </p:iterate>
                                  <p:childTnLst>
                                    <p:set>
                                      <p:cBhvr>
                                        <p:cTn id="64" dur="1" fill="hold">
                                          <p:stCondLst>
                                            <p:cond delay="0"/>
                                          </p:stCondLst>
                                        </p:cTn>
                                        <p:tgtEl>
                                          <p:spTgt spid="10"/>
                                        </p:tgtEl>
                                        <p:attrNameLst>
                                          <p:attrName>style.visibility</p:attrName>
                                        </p:attrNameLst>
                                      </p:cBhvr>
                                      <p:to>
                                        <p:strVal val="visible"/>
                                      </p:to>
                                    </p:set>
                                    <p:anim calcmode="lin" valueType="num">
                                      <p:cBhvr>
                                        <p:cTn id="65" dur="20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66" dur="2000" fill="hold"/>
                                        <p:tgtEl>
                                          <p:spTgt spid="10"/>
                                        </p:tgtEl>
                                        <p:attrNameLst>
                                          <p:attrName>ppt_y</p:attrName>
                                        </p:attrNameLst>
                                      </p:cBhvr>
                                      <p:tavLst>
                                        <p:tav tm="0">
                                          <p:val>
                                            <p:strVal val="#ppt_y"/>
                                          </p:val>
                                        </p:tav>
                                        <p:tav tm="100000">
                                          <p:val>
                                            <p:strVal val="#ppt_y"/>
                                          </p:val>
                                        </p:tav>
                                      </p:tavLst>
                                    </p:anim>
                                    <p:anim calcmode="lin" valueType="num">
                                      <p:cBhvr>
                                        <p:cTn id="67" dur="20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68" dur="20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69" dur="2000" tmFilter="0,0; .5, 1; 1, 1"/>
                                        <p:tgtEl>
                                          <p:spTgt spid="10"/>
                                        </p:tgtEl>
                                      </p:cBhvr>
                                    </p:animEffect>
                                  </p:childTnLst>
                                </p:cTn>
                              </p:par>
                            </p:childTnLst>
                          </p:cTn>
                        </p:par>
                        <p:par>
                          <p:cTn id="70" fill="hold">
                            <p:stCondLst>
                              <p:cond delay="8800"/>
                            </p:stCondLst>
                            <p:childTnLst>
                              <p:par>
                                <p:cTn id="71" presetID="41" presetClass="entr" presetSubtype="0" fill="hold" grpId="0" nodeType="afterEffect">
                                  <p:stCondLst>
                                    <p:cond delay="0"/>
                                  </p:stCondLst>
                                  <p:iterate type="lt">
                                    <p:tmPct val="10000"/>
                                  </p:iterate>
                                  <p:childTnLst>
                                    <p:set>
                                      <p:cBhvr>
                                        <p:cTn id="72" dur="1" fill="hold">
                                          <p:stCondLst>
                                            <p:cond delay="0"/>
                                          </p:stCondLst>
                                        </p:cTn>
                                        <p:tgtEl>
                                          <p:spTgt spid="11"/>
                                        </p:tgtEl>
                                        <p:attrNameLst>
                                          <p:attrName>style.visibility</p:attrName>
                                        </p:attrNameLst>
                                      </p:cBhvr>
                                      <p:to>
                                        <p:strVal val="visible"/>
                                      </p:to>
                                    </p:set>
                                    <p:anim calcmode="lin" valueType="num">
                                      <p:cBhvr>
                                        <p:cTn id="73" dur="20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74" dur="2000" fill="hold"/>
                                        <p:tgtEl>
                                          <p:spTgt spid="11"/>
                                        </p:tgtEl>
                                        <p:attrNameLst>
                                          <p:attrName>ppt_y</p:attrName>
                                        </p:attrNameLst>
                                      </p:cBhvr>
                                      <p:tavLst>
                                        <p:tav tm="0">
                                          <p:val>
                                            <p:strVal val="#ppt_y"/>
                                          </p:val>
                                        </p:tav>
                                        <p:tav tm="100000">
                                          <p:val>
                                            <p:strVal val="#ppt_y"/>
                                          </p:val>
                                        </p:tav>
                                      </p:tavLst>
                                    </p:anim>
                                    <p:anim calcmode="lin" valueType="num">
                                      <p:cBhvr>
                                        <p:cTn id="75" dur="20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76" dur="20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77" dur="2000" tmFilter="0,0; .5, 1; 1, 1"/>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build="p"/>
      <p:bldP spid="7" grpId="0"/>
      <p:bldP spid="8" grpId="0"/>
      <p:bldP spid="9" grpId="0" build="p"/>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071546"/>
            <a:ext cx="7772400" cy="1162048"/>
          </a:xfrm>
        </p:spPr>
        <p:txBody>
          <a:bodyPr/>
          <a:lstStyle/>
          <a:p>
            <a:r>
              <a:rPr lang="ja-JP" altLang="en-US" sz="3600" dirty="0" smtClean="0"/>
              <a:t>ホイップ</a:t>
            </a:r>
            <a:r>
              <a:rPr lang="en-US" altLang="ja-JP" sz="3600" dirty="0" smtClean="0"/>
              <a:t/>
            </a:r>
            <a:br>
              <a:rPr lang="en-US" altLang="ja-JP" sz="3600" dirty="0" smtClean="0"/>
            </a:br>
            <a:r>
              <a:rPr lang="en-US" altLang="ja-JP" sz="3200" dirty="0" smtClean="0"/>
              <a:t>(</a:t>
            </a:r>
            <a:r>
              <a:rPr lang="ja-JP" altLang="en-US" sz="3200" dirty="0" smtClean="0"/>
              <a:t>オブジェクト＝図形</a:t>
            </a:r>
            <a:r>
              <a:rPr lang="en-US" altLang="ja-JP" sz="3200" dirty="0" smtClean="0"/>
              <a:t>)</a:t>
            </a:r>
            <a:endParaRPr kumimoji="1" lang="ja-JP" altLang="en-US" sz="3200" dirty="0"/>
          </a:p>
        </p:txBody>
      </p:sp>
      <p:sp>
        <p:nvSpPr>
          <p:cNvPr id="12" name="テキスト ボックス 11"/>
          <p:cNvSpPr txBox="1"/>
          <p:nvPr/>
        </p:nvSpPr>
        <p:spPr>
          <a:xfrm>
            <a:off x="285720" y="2678901"/>
            <a:ext cx="3000396" cy="646331"/>
          </a:xfrm>
          <a:prstGeom prst="rect">
            <a:avLst/>
          </a:prstGeom>
          <a:noFill/>
        </p:spPr>
        <p:txBody>
          <a:bodyPr wrap="square" rtlCol="0">
            <a:spAutoFit/>
          </a:bodyPr>
          <a:lstStyle/>
          <a:p>
            <a:r>
              <a:rPr lang="en-US" altLang="ja-JP" dirty="0" smtClean="0"/>
              <a:t>Enter </a:t>
            </a:r>
            <a:r>
              <a:rPr lang="ja-JP" altLang="en-US" dirty="0" smtClean="0"/>
              <a:t>キーを１回押すと，</a:t>
            </a:r>
            <a:r>
              <a:rPr kumimoji="1" lang="ja-JP" altLang="en-US" dirty="0" smtClean="0"/>
              <a:t>単一のオブジェクトが</a:t>
            </a:r>
            <a:r>
              <a:rPr lang="ja-JP" altLang="en-US" dirty="0" smtClean="0"/>
              <a:t>動作</a:t>
            </a:r>
            <a:endParaRPr kumimoji="1" lang="ja-JP" altLang="en-US" dirty="0"/>
          </a:p>
        </p:txBody>
      </p:sp>
      <p:sp>
        <p:nvSpPr>
          <p:cNvPr id="13" name="テキスト ボックス 12"/>
          <p:cNvSpPr txBox="1"/>
          <p:nvPr/>
        </p:nvSpPr>
        <p:spPr>
          <a:xfrm>
            <a:off x="335755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のオブジェクトが同時に</a:t>
            </a:r>
            <a:r>
              <a:rPr lang="ja-JP" altLang="en-US" dirty="0" smtClean="0"/>
              <a:t>動作</a:t>
            </a:r>
            <a:endParaRPr kumimoji="1" lang="ja-JP" altLang="en-US" dirty="0"/>
          </a:p>
        </p:txBody>
      </p:sp>
      <p:sp>
        <p:nvSpPr>
          <p:cNvPr id="14" name="テキスト ボックス 13"/>
          <p:cNvSpPr txBox="1"/>
          <p:nvPr/>
        </p:nvSpPr>
        <p:spPr>
          <a:xfrm>
            <a:off x="621507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a:t>
            </a:r>
            <a:r>
              <a:rPr lang="ja-JP" altLang="en-US" smtClean="0"/>
              <a:t>順番</a:t>
            </a:r>
            <a:r>
              <a:rPr kumimoji="1" lang="ja-JP" altLang="en-US" smtClean="0"/>
              <a:t>に</a:t>
            </a:r>
            <a:r>
              <a:rPr lang="ja-JP" altLang="en-US" smtClean="0"/>
              <a:t>動作</a:t>
            </a:r>
            <a:endParaRPr kumimoji="1" lang="ja-JP" altLang="en-US" dirty="0"/>
          </a:p>
        </p:txBody>
      </p:sp>
      <p:sp>
        <p:nvSpPr>
          <p:cNvPr id="16" name="正方形/長方形 15"/>
          <p:cNvSpPr/>
          <p:nvPr/>
        </p:nvSpPr>
        <p:spPr>
          <a:xfrm>
            <a:off x="785786"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１</a:t>
            </a:r>
            <a:endParaRPr kumimoji="1" lang="ja-JP" altLang="en-US" dirty="0"/>
          </a:p>
        </p:txBody>
      </p:sp>
      <p:sp>
        <p:nvSpPr>
          <p:cNvPr id="17" name="正方形/長方形 16"/>
          <p:cNvSpPr/>
          <p:nvPr/>
        </p:nvSpPr>
        <p:spPr>
          <a:xfrm>
            <a:off x="785786"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２</a:t>
            </a:r>
            <a:endParaRPr kumimoji="1" lang="ja-JP" altLang="en-US" dirty="0"/>
          </a:p>
        </p:txBody>
      </p:sp>
      <p:sp>
        <p:nvSpPr>
          <p:cNvPr id="18" name="正方形/長方形 17"/>
          <p:cNvSpPr/>
          <p:nvPr/>
        </p:nvSpPr>
        <p:spPr>
          <a:xfrm>
            <a:off x="785786"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３</a:t>
            </a:r>
            <a:endParaRPr kumimoji="1" lang="ja-JP" altLang="en-US" dirty="0"/>
          </a:p>
        </p:txBody>
      </p:sp>
      <p:sp>
        <p:nvSpPr>
          <p:cNvPr id="19" name="正方形/長方形 18"/>
          <p:cNvSpPr/>
          <p:nvPr/>
        </p:nvSpPr>
        <p:spPr>
          <a:xfrm>
            <a:off x="3571868"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４</a:t>
            </a:r>
            <a:endParaRPr kumimoji="1" lang="ja-JP" altLang="en-US" dirty="0"/>
          </a:p>
        </p:txBody>
      </p:sp>
      <p:sp>
        <p:nvSpPr>
          <p:cNvPr id="20" name="正方形/長方形 19"/>
          <p:cNvSpPr/>
          <p:nvPr/>
        </p:nvSpPr>
        <p:spPr>
          <a:xfrm>
            <a:off x="3571868"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５</a:t>
            </a:r>
            <a:endParaRPr kumimoji="1" lang="ja-JP" altLang="en-US" dirty="0"/>
          </a:p>
        </p:txBody>
      </p:sp>
      <p:sp>
        <p:nvSpPr>
          <p:cNvPr id="21" name="正方形/長方形 20"/>
          <p:cNvSpPr/>
          <p:nvPr/>
        </p:nvSpPr>
        <p:spPr>
          <a:xfrm>
            <a:off x="3571868"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６</a:t>
            </a:r>
            <a:endParaRPr kumimoji="1" lang="ja-JP" altLang="en-US" dirty="0"/>
          </a:p>
        </p:txBody>
      </p:sp>
      <p:sp>
        <p:nvSpPr>
          <p:cNvPr id="22" name="正方形/長方形 21"/>
          <p:cNvSpPr/>
          <p:nvPr/>
        </p:nvSpPr>
        <p:spPr>
          <a:xfrm>
            <a:off x="6500826"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７</a:t>
            </a:r>
            <a:endParaRPr kumimoji="1" lang="ja-JP" altLang="en-US" dirty="0"/>
          </a:p>
        </p:txBody>
      </p:sp>
      <p:sp>
        <p:nvSpPr>
          <p:cNvPr id="23" name="正方形/長方形 22"/>
          <p:cNvSpPr/>
          <p:nvPr/>
        </p:nvSpPr>
        <p:spPr>
          <a:xfrm>
            <a:off x="6500826"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８</a:t>
            </a:r>
            <a:endParaRPr kumimoji="1" lang="ja-JP" altLang="en-US" dirty="0"/>
          </a:p>
        </p:txBody>
      </p:sp>
      <p:sp>
        <p:nvSpPr>
          <p:cNvPr id="24" name="正方形/長方形 23"/>
          <p:cNvSpPr/>
          <p:nvPr/>
        </p:nvSpPr>
        <p:spPr>
          <a:xfrm>
            <a:off x="6500826"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９</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6"/>
                                        </p:tgtEl>
                                        <p:attrNameLst>
                                          <p:attrName>style.visibility</p:attrName>
                                        </p:attrNameLst>
                                      </p:cBhvr>
                                      <p:to>
                                        <p:strVal val="visible"/>
                                      </p:to>
                                    </p:set>
                                    <p:anim calcmode="lin" valueType="num">
                                      <p:cBhvr>
                                        <p:cTn id="7" dur="2000" fill="hold"/>
                                        <p:tgtEl>
                                          <p:spTgt spid="16"/>
                                        </p:tgtEl>
                                        <p:attrNameLst>
                                          <p:attrName>ppt_x</p:attrName>
                                        </p:attrNameLst>
                                      </p:cBhvr>
                                      <p:tavLst>
                                        <p:tav tm="0">
                                          <p:val>
                                            <p:strVal val="#ppt_x"/>
                                          </p:val>
                                        </p:tav>
                                        <p:tav tm="50000">
                                          <p:val>
                                            <p:strVal val="#ppt_x+.1"/>
                                          </p:val>
                                        </p:tav>
                                        <p:tav tm="100000">
                                          <p:val>
                                            <p:strVal val="#ppt_x"/>
                                          </p:val>
                                        </p:tav>
                                      </p:tavLst>
                                    </p:anim>
                                    <p:anim calcmode="lin" valueType="num">
                                      <p:cBhvr>
                                        <p:cTn id="8" dur="2000" fill="hold"/>
                                        <p:tgtEl>
                                          <p:spTgt spid="16"/>
                                        </p:tgtEl>
                                        <p:attrNameLst>
                                          <p:attrName>ppt_y</p:attrName>
                                        </p:attrNameLst>
                                      </p:cBhvr>
                                      <p:tavLst>
                                        <p:tav tm="0">
                                          <p:val>
                                            <p:strVal val="#ppt_y"/>
                                          </p:val>
                                        </p:tav>
                                        <p:tav tm="100000">
                                          <p:val>
                                            <p:strVal val="#ppt_y"/>
                                          </p:val>
                                        </p:tav>
                                      </p:tavLst>
                                    </p:anim>
                                    <p:anim calcmode="lin" valueType="num">
                                      <p:cBhvr>
                                        <p:cTn id="9" dur="2000" fill="hold"/>
                                        <p:tgtEl>
                                          <p:spTgt spid="16"/>
                                        </p:tgtEl>
                                        <p:attrNameLst>
                                          <p:attrName>ppt_h</p:attrName>
                                        </p:attrNameLst>
                                      </p:cBhvr>
                                      <p:tavLst>
                                        <p:tav tm="0">
                                          <p:val>
                                            <p:strVal val="#ppt_h/10"/>
                                          </p:val>
                                        </p:tav>
                                        <p:tav tm="50000">
                                          <p:val>
                                            <p:strVal val="#ppt_h+.01"/>
                                          </p:val>
                                        </p:tav>
                                        <p:tav tm="100000">
                                          <p:val>
                                            <p:strVal val="#ppt_h"/>
                                          </p:val>
                                        </p:tav>
                                      </p:tavLst>
                                    </p:anim>
                                    <p:anim calcmode="lin" valueType="num">
                                      <p:cBhvr>
                                        <p:cTn id="10" dur="2000" fill="hold"/>
                                        <p:tgtEl>
                                          <p:spTgt spid="1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000" tmFilter="0,0; .5, 1; 1, 1"/>
                                        <p:tgtEl>
                                          <p:spTgt spid="16"/>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17"/>
                                        </p:tgtEl>
                                        <p:attrNameLst>
                                          <p:attrName>style.visibility</p:attrName>
                                        </p:attrNameLst>
                                      </p:cBhvr>
                                      <p:to>
                                        <p:strVal val="visible"/>
                                      </p:to>
                                    </p:set>
                                    <p:anim calcmode="lin" valueType="num">
                                      <p:cBhvr>
                                        <p:cTn id="16" dur="2000" fill="hold"/>
                                        <p:tgtEl>
                                          <p:spTgt spid="17"/>
                                        </p:tgtEl>
                                        <p:attrNameLst>
                                          <p:attrName>ppt_x</p:attrName>
                                        </p:attrNameLst>
                                      </p:cBhvr>
                                      <p:tavLst>
                                        <p:tav tm="0">
                                          <p:val>
                                            <p:strVal val="#ppt_x"/>
                                          </p:val>
                                        </p:tav>
                                        <p:tav tm="50000">
                                          <p:val>
                                            <p:strVal val="#ppt_x+.1"/>
                                          </p:val>
                                        </p:tav>
                                        <p:tav tm="100000">
                                          <p:val>
                                            <p:strVal val="#ppt_x"/>
                                          </p:val>
                                        </p:tav>
                                      </p:tavLst>
                                    </p:anim>
                                    <p:anim calcmode="lin" valueType="num">
                                      <p:cBhvr>
                                        <p:cTn id="17" dur="2000" fill="hold"/>
                                        <p:tgtEl>
                                          <p:spTgt spid="17"/>
                                        </p:tgtEl>
                                        <p:attrNameLst>
                                          <p:attrName>ppt_y</p:attrName>
                                        </p:attrNameLst>
                                      </p:cBhvr>
                                      <p:tavLst>
                                        <p:tav tm="0">
                                          <p:val>
                                            <p:strVal val="#ppt_y"/>
                                          </p:val>
                                        </p:tav>
                                        <p:tav tm="100000">
                                          <p:val>
                                            <p:strVal val="#ppt_y"/>
                                          </p:val>
                                        </p:tav>
                                      </p:tavLst>
                                    </p:anim>
                                    <p:anim calcmode="lin" valueType="num">
                                      <p:cBhvr>
                                        <p:cTn id="18" dur="2000" fill="hold"/>
                                        <p:tgtEl>
                                          <p:spTgt spid="17"/>
                                        </p:tgtEl>
                                        <p:attrNameLst>
                                          <p:attrName>ppt_h</p:attrName>
                                        </p:attrNameLst>
                                      </p:cBhvr>
                                      <p:tavLst>
                                        <p:tav tm="0">
                                          <p:val>
                                            <p:strVal val="#ppt_h/10"/>
                                          </p:val>
                                        </p:tav>
                                        <p:tav tm="50000">
                                          <p:val>
                                            <p:strVal val="#ppt_h+.01"/>
                                          </p:val>
                                        </p:tav>
                                        <p:tav tm="100000">
                                          <p:val>
                                            <p:strVal val="#ppt_h"/>
                                          </p:val>
                                        </p:tav>
                                      </p:tavLst>
                                    </p:anim>
                                    <p:anim calcmode="lin" valueType="num">
                                      <p:cBhvr>
                                        <p:cTn id="19" dur="2000" fill="hold"/>
                                        <p:tgtEl>
                                          <p:spTgt spid="17"/>
                                        </p:tgtEl>
                                        <p:attrNameLst>
                                          <p:attrName>ppt_w</p:attrName>
                                        </p:attrNameLst>
                                      </p:cBhvr>
                                      <p:tavLst>
                                        <p:tav tm="0">
                                          <p:val>
                                            <p:strVal val="#ppt_w/10"/>
                                          </p:val>
                                        </p:tav>
                                        <p:tav tm="50000">
                                          <p:val>
                                            <p:strVal val="#ppt_w+.01"/>
                                          </p:val>
                                        </p:tav>
                                        <p:tav tm="100000">
                                          <p:val>
                                            <p:strVal val="#ppt_w"/>
                                          </p:val>
                                        </p:tav>
                                      </p:tavLst>
                                    </p:anim>
                                    <p:animEffect transition="in" filter="fade">
                                      <p:cBhvr>
                                        <p:cTn id="20" dur="2000" tmFilter="0,0; .5, 1; 1, 1"/>
                                        <p:tgtEl>
                                          <p:spTgt spid="17"/>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18"/>
                                        </p:tgtEl>
                                        <p:attrNameLst>
                                          <p:attrName>style.visibility</p:attrName>
                                        </p:attrNameLst>
                                      </p:cBhvr>
                                      <p:to>
                                        <p:strVal val="visible"/>
                                      </p:to>
                                    </p:set>
                                    <p:anim calcmode="lin" valueType="num">
                                      <p:cBhvr>
                                        <p:cTn id="25" dur="2000" fill="hold"/>
                                        <p:tgtEl>
                                          <p:spTgt spid="18"/>
                                        </p:tgtEl>
                                        <p:attrNameLst>
                                          <p:attrName>ppt_x</p:attrName>
                                        </p:attrNameLst>
                                      </p:cBhvr>
                                      <p:tavLst>
                                        <p:tav tm="0">
                                          <p:val>
                                            <p:strVal val="#ppt_x"/>
                                          </p:val>
                                        </p:tav>
                                        <p:tav tm="50000">
                                          <p:val>
                                            <p:strVal val="#ppt_x+.1"/>
                                          </p:val>
                                        </p:tav>
                                        <p:tav tm="100000">
                                          <p:val>
                                            <p:strVal val="#ppt_x"/>
                                          </p:val>
                                        </p:tav>
                                      </p:tavLst>
                                    </p:anim>
                                    <p:anim calcmode="lin" valueType="num">
                                      <p:cBhvr>
                                        <p:cTn id="26" dur="2000" fill="hold"/>
                                        <p:tgtEl>
                                          <p:spTgt spid="18"/>
                                        </p:tgtEl>
                                        <p:attrNameLst>
                                          <p:attrName>ppt_y</p:attrName>
                                        </p:attrNameLst>
                                      </p:cBhvr>
                                      <p:tavLst>
                                        <p:tav tm="0">
                                          <p:val>
                                            <p:strVal val="#ppt_y"/>
                                          </p:val>
                                        </p:tav>
                                        <p:tav tm="100000">
                                          <p:val>
                                            <p:strVal val="#ppt_y"/>
                                          </p:val>
                                        </p:tav>
                                      </p:tavLst>
                                    </p:anim>
                                    <p:anim calcmode="lin" valueType="num">
                                      <p:cBhvr>
                                        <p:cTn id="27" dur="2000" fill="hold"/>
                                        <p:tgtEl>
                                          <p:spTgt spid="18"/>
                                        </p:tgtEl>
                                        <p:attrNameLst>
                                          <p:attrName>ppt_h</p:attrName>
                                        </p:attrNameLst>
                                      </p:cBhvr>
                                      <p:tavLst>
                                        <p:tav tm="0">
                                          <p:val>
                                            <p:strVal val="#ppt_h/10"/>
                                          </p:val>
                                        </p:tav>
                                        <p:tav tm="50000">
                                          <p:val>
                                            <p:strVal val="#ppt_h+.01"/>
                                          </p:val>
                                        </p:tav>
                                        <p:tav tm="100000">
                                          <p:val>
                                            <p:strVal val="#ppt_h"/>
                                          </p:val>
                                        </p:tav>
                                      </p:tavLst>
                                    </p:anim>
                                    <p:anim calcmode="lin" valueType="num">
                                      <p:cBhvr>
                                        <p:cTn id="28" dur="2000" fill="hold"/>
                                        <p:tgtEl>
                                          <p:spTgt spid="18"/>
                                        </p:tgtEl>
                                        <p:attrNameLst>
                                          <p:attrName>ppt_w</p:attrName>
                                        </p:attrNameLst>
                                      </p:cBhvr>
                                      <p:tavLst>
                                        <p:tav tm="0">
                                          <p:val>
                                            <p:strVal val="#ppt_w/10"/>
                                          </p:val>
                                        </p:tav>
                                        <p:tav tm="50000">
                                          <p:val>
                                            <p:strVal val="#ppt_w+.01"/>
                                          </p:val>
                                        </p:tav>
                                        <p:tav tm="100000">
                                          <p:val>
                                            <p:strVal val="#ppt_w"/>
                                          </p:val>
                                        </p:tav>
                                      </p:tavLst>
                                    </p:anim>
                                    <p:animEffect transition="in" filter="fade">
                                      <p:cBhvr>
                                        <p:cTn id="29" dur="2000" tmFilter="0,0; .5, 1; 1, 1"/>
                                        <p:tgtEl>
                                          <p:spTgt spid="18"/>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19"/>
                                        </p:tgtEl>
                                        <p:attrNameLst>
                                          <p:attrName>style.visibility</p:attrName>
                                        </p:attrNameLst>
                                      </p:cBhvr>
                                      <p:to>
                                        <p:strVal val="visible"/>
                                      </p:to>
                                    </p:set>
                                    <p:anim calcmode="lin" valueType="num">
                                      <p:cBhvr>
                                        <p:cTn id="34" dur="2000" fill="hold"/>
                                        <p:tgtEl>
                                          <p:spTgt spid="19"/>
                                        </p:tgtEl>
                                        <p:attrNameLst>
                                          <p:attrName>ppt_x</p:attrName>
                                        </p:attrNameLst>
                                      </p:cBhvr>
                                      <p:tavLst>
                                        <p:tav tm="0">
                                          <p:val>
                                            <p:strVal val="#ppt_x"/>
                                          </p:val>
                                        </p:tav>
                                        <p:tav tm="50000">
                                          <p:val>
                                            <p:strVal val="#ppt_x+.1"/>
                                          </p:val>
                                        </p:tav>
                                        <p:tav tm="100000">
                                          <p:val>
                                            <p:strVal val="#ppt_x"/>
                                          </p:val>
                                        </p:tav>
                                      </p:tavLst>
                                    </p:anim>
                                    <p:anim calcmode="lin" valueType="num">
                                      <p:cBhvr>
                                        <p:cTn id="35" dur="2000" fill="hold"/>
                                        <p:tgtEl>
                                          <p:spTgt spid="19"/>
                                        </p:tgtEl>
                                        <p:attrNameLst>
                                          <p:attrName>ppt_y</p:attrName>
                                        </p:attrNameLst>
                                      </p:cBhvr>
                                      <p:tavLst>
                                        <p:tav tm="0">
                                          <p:val>
                                            <p:strVal val="#ppt_y"/>
                                          </p:val>
                                        </p:tav>
                                        <p:tav tm="100000">
                                          <p:val>
                                            <p:strVal val="#ppt_y"/>
                                          </p:val>
                                        </p:tav>
                                      </p:tavLst>
                                    </p:anim>
                                    <p:anim calcmode="lin" valueType="num">
                                      <p:cBhvr>
                                        <p:cTn id="36" dur="2000" fill="hold"/>
                                        <p:tgtEl>
                                          <p:spTgt spid="19"/>
                                        </p:tgtEl>
                                        <p:attrNameLst>
                                          <p:attrName>ppt_h</p:attrName>
                                        </p:attrNameLst>
                                      </p:cBhvr>
                                      <p:tavLst>
                                        <p:tav tm="0">
                                          <p:val>
                                            <p:strVal val="#ppt_h/10"/>
                                          </p:val>
                                        </p:tav>
                                        <p:tav tm="50000">
                                          <p:val>
                                            <p:strVal val="#ppt_h+.01"/>
                                          </p:val>
                                        </p:tav>
                                        <p:tav tm="100000">
                                          <p:val>
                                            <p:strVal val="#ppt_h"/>
                                          </p:val>
                                        </p:tav>
                                      </p:tavLst>
                                    </p:anim>
                                    <p:anim calcmode="lin" valueType="num">
                                      <p:cBhvr>
                                        <p:cTn id="37" dur="2000" fill="hold"/>
                                        <p:tgtEl>
                                          <p:spTgt spid="19"/>
                                        </p:tgtEl>
                                        <p:attrNameLst>
                                          <p:attrName>ppt_w</p:attrName>
                                        </p:attrNameLst>
                                      </p:cBhvr>
                                      <p:tavLst>
                                        <p:tav tm="0">
                                          <p:val>
                                            <p:strVal val="#ppt_w/10"/>
                                          </p:val>
                                        </p:tav>
                                        <p:tav tm="50000">
                                          <p:val>
                                            <p:strVal val="#ppt_w+.01"/>
                                          </p:val>
                                        </p:tav>
                                        <p:tav tm="100000">
                                          <p:val>
                                            <p:strVal val="#ppt_w"/>
                                          </p:val>
                                        </p:tav>
                                      </p:tavLst>
                                    </p:anim>
                                    <p:animEffect transition="in" filter="fade">
                                      <p:cBhvr>
                                        <p:cTn id="38" dur="2000" tmFilter="0,0; .5, 1; 1, 1"/>
                                        <p:tgtEl>
                                          <p:spTgt spid="19"/>
                                        </p:tgtEl>
                                      </p:cBhvr>
                                    </p:animEffect>
                                  </p:childTnLst>
                                </p:cTn>
                              </p:par>
                              <p:par>
                                <p:cTn id="39" presetID="41" presetClass="entr" presetSubtype="0" fill="hold" grpId="0" nodeType="withEffect">
                                  <p:stCondLst>
                                    <p:cond delay="0"/>
                                  </p:stCondLst>
                                  <p:iterate type="lt">
                                    <p:tmPct val="10000"/>
                                  </p:iterate>
                                  <p:childTnLst>
                                    <p:set>
                                      <p:cBhvr>
                                        <p:cTn id="40" dur="1" fill="hold">
                                          <p:stCondLst>
                                            <p:cond delay="0"/>
                                          </p:stCondLst>
                                        </p:cTn>
                                        <p:tgtEl>
                                          <p:spTgt spid="20"/>
                                        </p:tgtEl>
                                        <p:attrNameLst>
                                          <p:attrName>style.visibility</p:attrName>
                                        </p:attrNameLst>
                                      </p:cBhvr>
                                      <p:to>
                                        <p:strVal val="visible"/>
                                      </p:to>
                                    </p:set>
                                    <p:anim calcmode="lin" valueType="num">
                                      <p:cBhvr>
                                        <p:cTn id="41" dur="2000" fill="hold"/>
                                        <p:tgtEl>
                                          <p:spTgt spid="20"/>
                                        </p:tgtEl>
                                        <p:attrNameLst>
                                          <p:attrName>ppt_x</p:attrName>
                                        </p:attrNameLst>
                                      </p:cBhvr>
                                      <p:tavLst>
                                        <p:tav tm="0">
                                          <p:val>
                                            <p:strVal val="#ppt_x"/>
                                          </p:val>
                                        </p:tav>
                                        <p:tav tm="50000">
                                          <p:val>
                                            <p:strVal val="#ppt_x+.1"/>
                                          </p:val>
                                        </p:tav>
                                        <p:tav tm="100000">
                                          <p:val>
                                            <p:strVal val="#ppt_x"/>
                                          </p:val>
                                        </p:tav>
                                      </p:tavLst>
                                    </p:anim>
                                    <p:anim calcmode="lin" valueType="num">
                                      <p:cBhvr>
                                        <p:cTn id="42" dur="2000" fill="hold"/>
                                        <p:tgtEl>
                                          <p:spTgt spid="20"/>
                                        </p:tgtEl>
                                        <p:attrNameLst>
                                          <p:attrName>ppt_y</p:attrName>
                                        </p:attrNameLst>
                                      </p:cBhvr>
                                      <p:tavLst>
                                        <p:tav tm="0">
                                          <p:val>
                                            <p:strVal val="#ppt_y"/>
                                          </p:val>
                                        </p:tav>
                                        <p:tav tm="100000">
                                          <p:val>
                                            <p:strVal val="#ppt_y"/>
                                          </p:val>
                                        </p:tav>
                                      </p:tavLst>
                                    </p:anim>
                                    <p:anim calcmode="lin" valueType="num">
                                      <p:cBhvr>
                                        <p:cTn id="43" dur="2000" fill="hold"/>
                                        <p:tgtEl>
                                          <p:spTgt spid="20"/>
                                        </p:tgtEl>
                                        <p:attrNameLst>
                                          <p:attrName>ppt_h</p:attrName>
                                        </p:attrNameLst>
                                      </p:cBhvr>
                                      <p:tavLst>
                                        <p:tav tm="0">
                                          <p:val>
                                            <p:strVal val="#ppt_h/10"/>
                                          </p:val>
                                        </p:tav>
                                        <p:tav tm="50000">
                                          <p:val>
                                            <p:strVal val="#ppt_h+.01"/>
                                          </p:val>
                                        </p:tav>
                                        <p:tav tm="100000">
                                          <p:val>
                                            <p:strVal val="#ppt_h"/>
                                          </p:val>
                                        </p:tav>
                                      </p:tavLst>
                                    </p:anim>
                                    <p:anim calcmode="lin" valueType="num">
                                      <p:cBhvr>
                                        <p:cTn id="44" dur="2000" fill="hold"/>
                                        <p:tgtEl>
                                          <p:spTgt spid="20"/>
                                        </p:tgtEl>
                                        <p:attrNameLst>
                                          <p:attrName>ppt_w</p:attrName>
                                        </p:attrNameLst>
                                      </p:cBhvr>
                                      <p:tavLst>
                                        <p:tav tm="0">
                                          <p:val>
                                            <p:strVal val="#ppt_w/10"/>
                                          </p:val>
                                        </p:tav>
                                        <p:tav tm="50000">
                                          <p:val>
                                            <p:strVal val="#ppt_w+.01"/>
                                          </p:val>
                                        </p:tav>
                                        <p:tav tm="100000">
                                          <p:val>
                                            <p:strVal val="#ppt_w"/>
                                          </p:val>
                                        </p:tav>
                                      </p:tavLst>
                                    </p:anim>
                                    <p:animEffect transition="in" filter="fade">
                                      <p:cBhvr>
                                        <p:cTn id="45" dur="2000" tmFilter="0,0; .5, 1; 1, 1"/>
                                        <p:tgtEl>
                                          <p:spTgt spid="20"/>
                                        </p:tgtEl>
                                      </p:cBhvr>
                                    </p:animEffect>
                                  </p:childTnLst>
                                </p:cTn>
                              </p:par>
                              <p:par>
                                <p:cTn id="46" presetID="41" presetClass="entr" presetSubtype="0" fill="hold" grpId="0" nodeType="withEffect">
                                  <p:stCondLst>
                                    <p:cond delay="0"/>
                                  </p:stCondLst>
                                  <p:iterate type="lt">
                                    <p:tmPct val="10000"/>
                                  </p:iterate>
                                  <p:childTnLst>
                                    <p:set>
                                      <p:cBhvr>
                                        <p:cTn id="47" dur="1" fill="hold">
                                          <p:stCondLst>
                                            <p:cond delay="0"/>
                                          </p:stCondLst>
                                        </p:cTn>
                                        <p:tgtEl>
                                          <p:spTgt spid="21"/>
                                        </p:tgtEl>
                                        <p:attrNameLst>
                                          <p:attrName>style.visibility</p:attrName>
                                        </p:attrNameLst>
                                      </p:cBhvr>
                                      <p:to>
                                        <p:strVal val="visible"/>
                                      </p:to>
                                    </p:set>
                                    <p:anim calcmode="lin" valueType="num">
                                      <p:cBhvr>
                                        <p:cTn id="48" dur="20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49" dur="2000" fill="hold"/>
                                        <p:tgtEl>
                                          <p:spTgt spid="21"/>
                                        </p:tgtEl>
                                        <p:attrNameLst>
                                          <p:attrName>ppt_y</p:attrName>
                                        </p:attrNameLst>
                                      </p:cBhvr>
                                      <p:tavLst>
                                        <p:tav tm="0">
                                          <p:val>
                                            <p:strVal val="#ppt_y"/>
                                          </p:val>
                                        </p:tav>
                                        <p:tav tm="100000">
                                          <p:val>
                                            <p:strVal val="#ppt_y"/>
                                          </p:val>
                                        </p:tav>
                                      </p:tavLst>
                                    </p:anim>
                                    <p:anim calcmode="lin" valueType="num">
                                      <p:cBhvr>
                                        <p:cTn id="50" dur="20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51" dur="20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52" dur="2000" tmFilter="0,0; .5, 1; 1, 1"/>
                                        <p:tgtEl>
                                          <p:spTgt spid="21"/>
                                        </p:tgtEl>
                                      </p:cBhvr>
                                    </p:animEffect>
                                  </p:childTnLst>
                                </p:cTn>
                              </p:par>
                            </p:childTnLst>
                          </p:cTn>
                        </p:par>
                      </p:childTnLst>
                    </p:cTn>
                  </p:par>
                  <p:par>
                    <p:cTn id="53" fill="hold">
                      <p:stCondLst>
                        <p:cond delay="indefinite"/>
                      </p:stCondLst>
                      <p:childTnLst>
                        <p:par>
                          <p:cTn id="54" fill="hold">
                            <p:stCondLst>
                              <p:cond delay="0"/>
                            </p:stCondLst>
                            <p:childTnLst>
                              <p:par>
                                <p:cTn id="55" presetID="41" presetClass="entr" presetSubtype="0" fill="hold" grpId="0" nodeType="clickEffect">
                                  <p:stCondLst>
                                    <p:cond delay="0"/>
                                  </p:stCondLst>
                                  <p:iterate type="lt">
                                    <p:tmPct val="10000"/>
                                  </p:iterate>
                                  <p:childTnLst>
                                    <p:set>
                                      <p:cBhvr>
                                        <p:cTn id="56" dur="1" fill="hold">
                                          <p:stCondLst>
                                            <p:cond delay="0"/>
                                          </p:stCondLst>
                                        </p:cTn>
                                        <p:tgtEl>
                                          <p:spTgt spid="22"/>
                                        </p:tgtEl>
                                        <p:attrNameLst>
                                          <p:attrName>style.visibility</p:attrName>
                                        </p:attrNameLst>
                                      </p:cBhvr>
                                      <p:to>
                                        <p:strVal val="visible"/>
                                      </p:to>
                                    </p:set>
                                    <p:anim calcmode="lin" valueType="num">
                                      <p:cBhvr>
                                        <p:cTn id="57" dur="2000" fill="hold"/>
                                        <p:tgtEl>
                                          <p:spTgt spid="22"/>
                                        </p:tgtEl>
                                        <p:attrNameLst>
                                          <p:attrName>ppt_x</p:attrName>
                                        </p:attrNameLst>
                                      </p:cBhvr>
                                      <p:tavLst>
                                        <p:tav tm="0">
                                          <p:val>
                                            <p:strVal val="#ppt_x"/>
                                          </p:val>
                                        </p:tav>
                                        <p:tav tm="50000">
                                          <p:val>
                                            <p:strVal val="#ppt_x+.1"/>
                                          </p:val>
                                        </p:tav>
                                        <p:tav tm="100000">
                                          <p:val>
                                            <p:strVal val="#ppt_x"/>
                                          </p:val>
                                        </p:tav>
                                      </p:tavLst>
                                    </p:anim>
                                    <p:anim calcmode="lin" valueType="num">
                                      <p:cBhvr>
                                        <p:cTn id="58" dur="2000" fill="hold"/>
                                        <p:tgtEl>
                                          <p:spTgt spid="22"/>
                                        </p:tgtEl>
                                        <p:attrNameLst>
                                          <p:attrName>ppt_y</p:attrName>
                                        </p:attrNameLst>
                                      </p:cBhvr>
                                      <p:tavLst>
                                        <p:tav tm="0">
                                          <p:val>
                                            <p:strVal val="#ppt_y"/>
                                          </p:val>
                                        </p:tav>
                                        <p:tav tm="100000">
                                          <p:val>
                                            <p:strVal val="#ppt_y"/>
                                          </p:val>
                                        </p:tav>
                                      </p:tavLst>
                                    </p:anim>
                                    <p:anim calcmode="lin" valueType="num">
                                      <p:cBhvr>
                                        <p:cTn id="59" dur="2000" fill="hold"/>
                                        <p:tgtEl>
                                          <p:spTgt spid="22"/>
                                        </p:tgtEl>
                                        <p:attrNameLst>
                                          <p:attrName>ppt_h</p:attrName>
                                        </p:attrNameLst>
                                      </p:cBhvr>
                                      <p:tavLst>
                                        <p:tav tm="0">
                                          <p:val>
                                            <p:strVal val="#ppt_h/10"/>
                                          </p:val>
                                        </p:tav>
                                        <p:tav tm="50000">
                                          <p:val>
                                            <p:strVal val="#ppt_h+.01"/>
                                          </p:val>
                                        </p:tav>
                                        <p:tav tm="100000">
                                          <p:val>
                                            <p:strVal val="#ppt_h"/>
                                          </p:val>
                                        </p:tav>
                                      </p:tavLst>
                                    </p:anim>
                                    <p:anim calcmode="lin" valueType="num">
                                      <p:cBhvr>
                                        <p:cTn id="60" dur="2000" fill="hold"/>
                                        <p:tgtEl>
                                          <p:spTgt spid="22"/>
                                        </p:tgtEl>
                                        <p:attrNameLst>
                                          <p:attrName>ppt_w</p:attrName>
                                        </p:attrNameLst>
                                      </p:cBhvr>
                                      <p:tavLst>
                                        <p:tav tm="0">
                                          <p:val>
                                            <p:strVal val="#ppt_w/10"/>
                                          </p:val>
                                        </p:tav>
                                        <p:tav tm="50000">
                                          <p:val>
                                            <p:strVal val="#ppt_w+.01"/>
                                          </p:val>
                                        </p:tav>
                                        <p:tav tm="100000">
                                          <p:val>
                                            <p:strVal val="#ppt_w"/>
                                          </p:val>
                                        </p:tav>
                                      </p:tavLst>
                                    </p:anim>
                                    <p:animEffect transition="in" filter="fade">
                                      <p:cBhvr>
                                        <p:cTn id="61" dur="2000" tmFilter="0,0; .5, 1; 1, 1"/>
                                        <p:tgtEl>
                                          <p:spTgt spid="22"/>
                                        </p:tgtEl>
                                      </p:cBhvr>
                                    </p:animEffect>
                                  </p:childTnLst>
                                </p:cTn>
                              </p:par>
                            </p:childTnLst>
                          </p:cTn>
                        </p:par>
                        <p:par>
                          <p:cTn id="62" fill="hold">
                            <p:stCondLst>
                              <p:cond delay="2000"/>
                            </p:stCondLst>
                            <p:childTnLst>
                              <p:par>
                                <p:cTn id="63" presetID="41" presetClass="entr" presetSubtype="0" fill="hold" grpId="0" nodeType="afterEffect">
                                  <p:stCondLst>
                                    <p:cond delay="0"/>
                                  </p:stCondLst>
                                  <p:iterate type="lt">
                                    <p:tmPct val="10000"/>
                                  </p:iterate>
                                  <p:childTnLst>
                                    <p:set>
                                      <p:cBhvr>
                                        <p:cTn id="64" dur="1" fill="hold">
                                          <p:stCondLst>
                                            <p:cond delay="0"/>
                                          </p:stCondLst>
                                        </p:cTn>
                                        <p:tgtEl>
                                          <p:spTgt spid="23"/>
                                        </p:tgtEl>
                                        <p:attrNameLst>
                                          <p:attrName>style.visibility</p:attrName>
                                        </p:attrNameLst>
                                      </p:cBhvr>
                                      <p:to>
                                        <p:strVal val="visible"/>
                                      </p:to>
                                    </p:set>
                                    <p:anim calcmode="lin" valueType="num">
                                      <p:cBhvr>
                                        <p:cTn id="65" dur="2000" fill="hold"/>
                                        <p:tgtEl>
                                          <p:spTgt spid="23"/>
                                        </p:tgtEl>
                                        <p:attrNameLst>
                                          <p:attrName>ppt_x</p:attrName>
                                        </p:attrNameLst>
                                      </p:cBhvr>
                                      <p:tavLst>
                                        <p:tav tm="0">
                                          <p:val>
                                            <p:strVal val="#ppt_x"/>
                                          </p:val>
                                        </p:tav>
                                        <p:tav tm="50000">
                                          <p:val>
                                            <p:strVal val="#ppt_x+.1"/>
                                          </p:val>
                                        </p:tav>
                                        <p:tav tm="100000">
                                          <p:val>
                                            <p:strVal val="#ppt_x"/>
                                          </p:val>
                                        </p:tav>
                                      </p:tavLst>
                                    </p:anim>
                                    <p:anim calcmode="lin" valueType="num">
                                      <p:cBhvr>
                                        <p:cTn id="66" dur="2000" fill="hold"/>
                                        <p:tgtEl>
                                          <p:spTgt spid="23"/>
                                        </p:tgtEl>
                                        <p:attrNameLst>
                                          <p:attrName>ppt_y</p:attrName>
                                        </p:attrNameLst>
                                      </p:cBhvr>
                                      <p:tavLst>
                                        <p:tav tm="0">
                                          <p:val>
                                            <p:strVal val="#ppt_y"/>
                                          </p:val>
                                        </p:tav>
                                        <p:tav tm="100000">
                                          <p:val>
                                            <p:strVal val="#ppt_y"/>
                                          </p:val>
                                        </p:tav>
                                      </p:tavLst>
                                    </p:anim>
                                    <p:anim calcmode="lin" valueType="num">
                                      <p:cBhvr>
                                        <p:cTn id="67" dur="2000" fill="hold"/>
                                        <p:tgtEl>
                                          <p:spTgt spid="23"/>
                                        </p:tgtEl>
                                        <p:attrNameLst>
                                          <p:attrName>ppt_h</p:attrName>
                                        </p:attrNameLst>
                                      </p:cBhvr>
                                      <p:tavLst>
                                        <p:tav tm="0">
                                          <p:val>
                                            <p:strVal val="#ppt_h/10"/>
                                          </p:val>
                                        </p:tav>
                                        <p:tav tm="50000">
                                          <p:val>
                                            <p:strVal val="#ppt_h+.01"/>
                                          </p:val>
                                        </p:tav>
                                        <p:tav tm="100000">
                                          <p:val>
                                            <p:strVal val="#ppt_h"/>
                                          </p:val>
                                        </p:tav>
                                      </p:tavLst>
                                    </p:anim>
                                    <p:anim calcmode="lin" valueType="num">
                                      <p:cBhvr>
                                        <p:cTn id="68" dur="2000" fill="hold"/>
                                        <p:tgtEl>
                                          <p:spTgt spid="23"/>
                                        </p:tgtEl>
                                        <p:attrNameLst>
                                          <p:attrName>ppt_w</p:attrName>
                                        </p:attrNameLst>
                                      </p:cBhvr>
                                      <p:tavLst>
                                        <p:tav tm="0">
                                          <p:val>
                                            <p:strVal val="#ppt_w/10"/>
                                          </p:val>
                                        </p:tav>
                                        <p:tav tm="50000">
                                          <p:val>
                                            <p:strVal val="#ppt_w+.01"/>
                                          </p:val>
                                        </p:tav>
                                        <p:tav tm="100000">
                                          <p:val>
                                            <p:strVal val="#ppt_w"/>
                                          </p:val>
                                        </p:tav>
                                      </p:tavLst>
                                    </p:anim>
                                    <p:animEffect transition="in" filter="fade">
                                      <p:cBhvr>
                                        <p:cTn id="69" dur="2000" tmFilter="0,0; .5, 1; 1, 1"/>
                                        <p:tgtEl>
                                          <p:spTgt spid="23"/>
                                        </p:tgtEl>
                                      </p:cBhvr>
                                    </p:animEffect>
                                  </p:childTnLst>
                                </p:cTn>
                              </p:par>
                            </p:childTnLst>
                          </p:cTn>
                        </p:par>
                        <p:par>
                          <p:cTn id="70" fill="hold">
                            <p:stCondLst>
                              <p:cond delay="4000"/>
                            </p:stCondLst>
                            <p:childTnLst>
                              <p:par>
                                <p:cTn id="71" presetID="41" presetClass="entr" presetSubtype="0" fill="hold" grpId="0" nodeType="afterEffect">
                                  <p:stCondLst>
                                    <p:cond delay="0"/>
                                  </p:stCondLst>
                                  <p:iterate type="lt">
                                    <p:tmPct val="10000"/>
                                  </p:iterate>
                                  <p:childTnLst>
                                    <p:set>
                                      <p:cBhvr>
                                        <p:cTn id="72" dur="1" fill="hold">
                                          <p:stCondLst>
                                            <p:cond delay="0"/>
                                          </p:stCondLst>
                                        </p:cTn>
                                        <p:tgtEl>
                                          <p:spTgt spid="24"/>
                                        </p:tgtEl>
                                        <p:attrNameLst>
                                          <p:attrName>style.visibility</p:attrName>
                                        </p:attrNameLst>
                                      </p:cBhvr>
                                      <p:to>
                                        <p:strVal val="visible"/>
                                      </p:to>
                                    </p:set>
                                    <p:anim calcmode="lin" valueType="num">
                                      <p:cBhvr>
                                        <p:cTn id="73" dur="2000" fill="hold"/>
                                        <p:tgtEl>
                                          <p:spTgt spid="24"/>
                                        </p:tgtEl>
                                        <p:attrNameLst>
                                          <p:attrName>ppt_x</p:attrName>
                                        </p:attrNameLst>
                                      </p:cBhvr>
                                      <p:tavLst>
                                        <p:tav tm="0">
                                          <p:val>
                                            <p:strVal val="#ppt_x"/>
                                          </p:val>
                                        </p:tav>
                                        <p:tav tm="50000">
                                          <p:val>
                                            <p:strVal val="#ppt_x+.1"/>
                                          </p:val>
                                        </p:tav>
                                        <p:tav tm="100000">
                                          <p:val>
                                            <p:strVal val="#ppt_x"/>
                                          </p:val>
                                        </p:tav>
                                      </p:tavLst>
                                    </p:anim>
                                    <p:anim calcmode="lin" valueType="num">
                                      <p:cBhvr>
                                        <p:cTn id="74" dur="2000" fill="hold"/>
                                        <p:tgtEl>
                                          <p:spTgt spid="24"/>
                                        </p:tgtEl>
                                        <p:attrNameLst>
                                          <p:attrName>ppt_y</p:attrName>
                                        </p:attrNameLst>
                                      </p:cBhvr>
                                      <p:tavLst>
                                        <p:tav tm="0">
                                          <p:val>
                                            <p:strVal val="#ppt_y"/>
                                          </p:val>
                                        </p:tav>
                                        <p:tav tm="100000">
                                          <p:val>
                                            <p:strVal val="#ppt_y"/>
                                          </p:val>
                                        </p:tav>
                                      </p:tavLst>
                                    </p:anim>
                                    <p:anim calcmode="lin" valueType="num">
                                      <p:cBhvr>
                                        <p:cTn id="75" dur="2000" fill="hold"/>
                                        <p:tgtEl>
                                          <p:spTgt spid="24"/>
                                        </p:tgtEl>
                                        <p:attrNameLst>
                                          <p:attrName>ppt_h</p:attrName>
                                        </p:attrNameLst>
                                      </p:cBhvr>
                                      <p:tavLst>
                                        <p:tav tm="0">
                                          <p:val>
                                            <p:strVal val="#ppt_h/10"/>
                                          </p:val>
                                        </p:tav>
                                        <p:tav tm="50000">
                                          <p:val>
                                            <p:strVal val="#ppt_h+.01"/>
                                          </p:val>
                                        </p:tav>
                                        <p:tav tm="100000">
                                          <p:val>
                                            <p:strVal val="#ppt_h"/>
                                          </p:val>
                                        </p:tav>
                                      </p:tavLst>
                                    </p:anim>
                                    <p:anim calcmode="lin" valueType="num">
                                      <p:cBhvr>
                                        <p:cTn id="76" dur="2000" fill="hold"/>
                                        <p:tgtEl>
                                          <p:spTgt spid="24"/>
                                        </p:tgtEl>
                                        <p:attrNameLst>
                                          <p:attrName>ppt_w</p:attrName>
                                        </p:attrNameLst>
                                      </p:cBhvr>
                                      <p:tavLst>
                                        <p:tav tm="0">
                                          <p:val>
                                            <p:strVal val="#ppt_w/10"/>
                                          </p:val>
                                        </p:tav>
                                        <p:tav tm="50000">
                                          <p:val>
                                            <p:strVal val="#ppt_w+.01"/>
                                          </p:val>
                                        </p:tav>
                                        <p:tav tm="100000">
                                          <p:val>
                                            <p:strVal val="#ppt_w"/>
                                          </p:val>
                                        </p:tav>
                                      </p:tavLst>
                                    </p:anim>
                                    <p:animEffect transition="in" filter="fade">
                                      <p:cBhvr>
                                        <p:cTn id="77" dur="2000" tmFilter="0,0; .5, 1; 1, 1"/>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animBg="1"/>
      <p:bldP spid="22" grpId="0" animBg="1"/>
      <p:bldP spid="23" grpId="0" animBg="1"/>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ご静聴ありがとうございました．</a:t>
            </a:r>
            <a:endParaRPr kumimoji="1" lang="ja-JP"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バン">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アーバン">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アーバン">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53</TotalTime>
  <Words>284</Words>
  <Application>Microsoft Office PowerPoint</Application>
  <PresentationFormat>画面に合わせる (4:3)</PresentationFormat>
  <Paragraphs>41</Paragraphs>
  <Slides>5</Slides>
  <Notes>5</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アーバン</vt:lpstr>
      <vt:lpstr>アニメーションの作り方 ホイップ編</vt:lpstr>
      <vt:lpstr>一般発表発表者へのお願い</vt:lpstr>
      <vt:lpstr>ホイップ (オブジェクト＝プレースホルダ)</vt:lpstr>
      <vt:lpstr>ホイップ (オブジェクト＝図形)</vt:lpstr>
      <vt:lpstr>スライド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アニメーションの作り方</dc:title>
  <dc:creator>ssh</dc:creator>
  <cp:lastModifiedBy>ssh</cp:lastModifiedBy>
  <cp:revision>17</cp:revision>
  <dcterms:created xsi:type="dcterms:W3CDTF">2009-02-08T05:44:18Z</dcterms:created>
  <dcterms:modified xsi:type="dcterms:W3CDTF">2009-02-08T16:40:48Z</dcterms:modified>
</cp:coreProperties>
</file>