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FCFF7-8047-481D-9121-7E02E5B605BE}" type="datetimeFigureOut">
              <a:rPr kumimoji="1" lang="ja-JP" altLang="en-US" smtClean="0"/>
              <a:pPr/>
              <a:t>2009/2/9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E3B53-4461-4982-AA3D-AD100CDA585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E3B53-4461-4982-AA3D-AD100CDA585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E3B53-4461-4982-AA3D-AD100CDA585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2009/2/9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0ED720-0104-4369-84BC-D37694168613}" type="datetimeFigureOut">
              <a:rPr kumimoji="1" lang="ja-JP" altLang="en-US" smtClean="0"/>
              <a:pPr/>
              <a:t>2009/2/9</a:t>
            </a:fld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2009/2/9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2009/2/9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2009/2/9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2009/2/9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DEIM2009</a:t>
            </a:r>
            <a:r>
              <a:rPr lang="ja-JP" altLang="en-US" dirty="0" smtClean="0"/>
              <a:t>実行委員会</a:t>
            </a:r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72066" y="142852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ＤＥＩＭ２００９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rot="5400000" flipH="1" flipV="1">
            <a:off x="6858810" y="1427942"/>
            <a:ext cx="857256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5425442" y="2000240"/>
            <a:ext cx="3647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プレースホルダによるヘッダ作成</a:t>
            </a:r>
            <a:endParaRPr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 smtClean="0">
                <a:solidFill>
                  <a:schemeClr val="bg1"/>
                </a:solidFill>
              </a:rPr>
              <a:t>はＯＫ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rot="5400000">
            <a:off x="1820843" y="2606669"/>
            <a:ext cx="785818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0" y="285728"/>
            <a:ext cx="51435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err="1" smtClean="0">
                <a:solidFill>
                  <a:srgbClr val="FFFF00"/>
                </a:solidFill>
              </a:rPr>
              <a:t>MPMeister</a:t>
            </a:r>
            <a:r>
              <a:rPr kumimoji="1" lang="ja-JP" altLang="en-US" sz="2400" dirty="0" smtClean="0">
                <a:solidFill>
                  <a:srgbClr val="FFFF00"/>
                </a:solidFill>
              </a:rPr>
              <a:t>は，表題のプレースホルダ内の</a:t>
            </a:r>
            <a:r>
              <a:rPr lang="ja-JP" altLang="en-US" sz="2400" dirty="0" smtClean="0">
                <a:solidFill>
                  <a:srgbClr val="FFFF00"/>
                </a:solidFill>
              </a:rPr>
              <a:t>文字列を映像のタイトルとして使用するので，</a:t>
            </a:r>
            <a:r>
              <a:rPr kumimoji="1" lang="ja-JP" altLang="en-US" sz="2400" dirty="0" smtClean="0">
                <a:solidFill>
                  <a:srgbClr val="FFFF00"/>
                </a:solidFill>
              </a:rPr>
              <a:t>レイアウトが気に入らないからと言って，自前でプレースホルダを</a:t>
            </a:r>
            <a:r>
              <a:rPr kumimoji="1" lang="ja-JP" altLang="en-US" sz="2400" dirty="0" smtClean="0">
                <a:solidFill>
                  <a:srgbClr val="FFFF00"/>
                </a:solidFill>
              </a:rPr>
              <a:t>作らない</a:t>
            </a:r>
            <a:r>
              <a:rPr lang="ja-JP" altLang="en-US" sz="2400" dirty="0" smtClean="0">
                <a:solidFill>
                  <a:srgbClr val="FFFF00"/>
                </a:solidFill>
              </a:rPr>
              <a:t>で</a:t>
            </a:r>
            <a:r>
              <a:rPr lang="ja-JP" altLang="en-US" sz="2400" dirty="0" smtClean="0">
                <a:solidFill>
                  <a:srgbClr val="FFFF00"/>
                </a:solidFill>
              </a:rPr>
              <a:t>ください．</a:t>
            </a:r>
            <a:endParaRPr kumimoji="1" lang="en-US" altLang="ja-JP" sz="2400" dirty="0" smtClean="0">
              <a:solidFill>
                <a:srgbClr val="FFFF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0034" y="3071810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chemeClr val="bg1"/>
                </a:solidFill>
              </a:rPr>
              <a:t>表紙の</a:t>
            </a:r>
            <a:r>
              <a:rPr lang="ja-JP" altLang="en-US" sz="3200" dirty="0" smtClean="0">
                <a:solidFill>
                  <a:schemeClr val="bg1"/>
                </a:solidFill>
              </a:rPr>
              <a:t>作り方（自前のプレースホルダ）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85918" y="4572008"/>
            <a:ext cx="7000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p"/>
            </a:pPr>
            <a:r>
              <a:rPr lang="ja-JP" altLang="en-US" dirty="0" smtClean="0"/>
              <a:t> このサンプルは，元のタイトル用プレースホルダを削除し，新しく用意したプレースホルダに発表タイトルを記入したものです．</a:t>
            </a:r>
            <a:endParaRPr lang="en-US" altLang="ja-JP" dirty="0" smtClean="0"/>
          </a:p>
          <a:p>
            <a:pPr>
              <a:buFont typeface="Wingdings" pitchFamily="2" charset="2"/>
              <a:buChar char="p"/>
            </a:pPr>
            <a:r>
              <a:rPr lang="en-US" altLang="ja-JP" dirty="0" smtClean="0"/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タイトル用プレースホルダをコピーして使用しないでください．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rot="5400000" flipH="1" flipV="1">
            <a:off x="4572000" y="428625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428596" y="5786454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この表紙はダメサンプルです．「タイトルなし」映像は，発表者の責任とし，そのまま配信します．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表紙のタイトル用プレースホルダは絶対に消さないでください．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発表タイトルは必ずタイトル用プレースホルダに記入してください．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ja-JP" dirty="0" smtClean="0"/>
          </a:p>
          <a:p>
            <a:r>
              <a:rPr kumimoji="1" lang="ja-JP" altLang="en-US" dirty="0" smtClean="0"/>
              <a:t>でないと，皆さんの発表が「タイトルなし」になってしまいます．（映像を確認してください．）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</TotalTime>
  <Words>157</Words>
  <PresentationFormat>画面に合わせる (4:3)</PresentationFormat>
  <Paragraphs>16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アーバン</vt:lpstr>
      <vt:lpstr>スライド 1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表紙の作り方</dc:title>
  <dc:creator>ssh</dc:creator>
  <cp:lastModifiedBy>ssh</cp:lastModifiedBy>
  <cp:revision>9</cp:revision>
  <dcterms:created xsi:type="dcterms:W3CDTF">2009-02-08T19:31:54Z</dcterms:created>
  <dcterms:modified xsi:type="dcterms:W3CDTF">2009-02-08T19:57:53Z</dcterms:modified>
</cp:coreProperties>
</file>