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smtClean="0"/>
              <a:t>バウンド編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バウンド</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870">
                                          <p:stCondLst>
                                            <p:cond delay="0"/>
                                          </p:stCondLst>
                                        </p:cTn>
                                        <p:tgtEl>
                                          <p:spTgt spid="3">
                                            <p:txEl>
                                              <p:pRg st="0" end="0"/>
                                            </p:txEl>
                                          </p:spTgt>
                                        </p:tgtEl>
                                      </p:cBhvr>
                                    </p:animEffect>
                                    <p:anim calcmode="lin" valueType="num">
                                      <p:cBhvr>
                                        <p:cTn id="8" dur="2733"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39">
                                          <p:stCondLst>
                                            <p:cond delay="975"/>
                                          </p:stCondLst>
                                        </p:cTn>
                                        <p:tgtEl>
                                          <p:spTgt spid="3">
                                            <p:txEl>
                                              <p:pRg st="0" end="0"/>
                                            </p:txEl>
                                          </p:spTgt>
                                        </p:tgtEl>
                                      </p:cBhvr>
                                      <p:to x="100000" y="60000"/>
                                    </p:animScale>
                                    <p:animScale>
                                      <p:cBhvr>
                                        <p:cTn id="14" dur="249" decel="50000">
                                          <p:stCondLst>
                                            <p:cond delay="1014"/>
                                          </p:stCondLst>
                                        </p:cTn>
                                        <p:tgtEl>
                                          <p:spTgt spid="3">
                                            <p:txEl>
                                              <p:pRg st="0" end="0"/>
                                            </p:txEl>
                                          </p:spTgt>
                                        </p:tgtEl>
                                      </p:cBhvr>
                                      <p:to x="100000" y="100000"/>
                                    </p:animScale>
                                    <p:animScale>
                                      <p:cBhvr>
                                        <p:cTn id="15" dur="39">
                                          <p:stCondLst>
                                            <p:cond delay="1968"/>
                                          </p:stCondLst>
                                        </p:cTn>
                                        <p:tgtEl>
                                          <p:spTgt spid="3">
                                            <p:txEl>
                                              <p:pRg st="0" end="0"/>
                                            </p:txEl>
                                          </p:spTgt>
                                        </p:tgtEl>
                                      </p:cBhvr>
                                      <p:to x="100000" y="80000"/>
                                    </p:animScale>
                                    <p:animScale>
                                      <p:cBhvr>
                                        <p:cTn id="16" dur="249" decel="50000">
                                          <p:stCondLst>
                                            <p:cond delay="2007"/>
                                          </p:stCondLst>
                                        </p:cTn>
                                        <p:tgtEl>
                                          <p:spTgt spid="3">
                                            <p:txEl>
                                              <p:pRg st="0" end="0"/>
                                            </p:txEl>
                                          </p:spTgt>
                                        </p:tgtEl>
                                      </p:cBhvr>
                                      <p:to x="100000" y="100000"/>
                                    </p:animScale>
                                    <p:animScale>
                                      <p:cBhvr>
                                        <p:cTn id="17" dur="39">
                                          <p:stCondLst>
                                            <p:cond delay="2463"/>
                                          </p:stCondLst>
                                        </p:cTn>
                                        <p:tgtEl>
                                          <p:spTgt spid="3">
                                            <p:txEl>
                                              <p:pRg st="0" end="0"/>
                                            </p:txEl>
                                          </p:spTgt>
                                        </p:tgtEl>
                                      </p:cBhvr>
                                      <p:to x="100000" y="90000"/>
                                    </p:animScale>
                                    <p:animScale>
                                      <p:cBhvr>
                                        <p:cTn id="18" dur="249" decel="50000">
                                          <p:stCondLst>
                                            <p:cond delay="2502"/>
                                          </p:stCondLst>
                                        </p:cTn>
                                        <p:tgtEl>
                                          <p:spTgt spid="3">
                                            <p:txEl>
                                              <p:pRg st="0" end="0"/>
                                            </p:txEl>
                                          </p:spTgt>
                                        </p:tgtEl>
                                      </p:cBhvr>
                                      <p:to x="100000" y="100000"/>
                                    </p:animScale>
                                    <p:animScale>
                                      <p:cBhvr>
                                        <p:cTn id="19" dur="39">
                                          <p:stCondLst>
                                            <p:cond delay="2712"/>
                                          </p:stCondLst>
                                        </p:cTn>
                                        <p:tgtEl>
                                          <p:spTgt spid="3">
                                            <p:txEl>
                                              <p:pRg st="0" end="0"/>
                                            </p:txEl>
                                          </p:spTgt>
                                        </p:tgtEl>
                                      </p:cBhvr>
                                      <p:to x="100000" y="95000"/>
                                    </p:animScale>
                                    <p:animScale>
                                      <p:cBhvr>
                                        <p:cTn id="20" dur="249" decel="50000">
                                          <p:stCondLst>
                                            <p:cond delay="2751"/>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870">
                                          <p:stCondLst>
                                            <p:cond delay="0"/>
                                          </p:stCondLst>
                                        </p:cTn>
                                        <p:tgtEl>
                                          <p:spTgt spid="4"/>
                                        </p:tgtEl>
                                      </p:cBhvr>
                                    </p:animEffect>
                                    <p:anim calcmode="lin" valueType="num">
                                      <p:cBhvr>
                                        <p:cTn id="26" dur="2733"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996"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996" tmFilter="0, 0; 0.125,0.2665; 0.25,0.4; 0.375,0.465; 0.5,0.5;  0.625,0.535; 0.75,0.6; 0.875,0.7335; 1,1">
                                          <p:stCondLst>
                                            <p:cond delay="996"/>
                                          </p:stCondLst>
                                        </p:cTn>
                                        <p:tgtEl>
                                          <p:spTgt spid="4"/>
                                        </p:tgtEl>
                                        <p:attrNameLst>
                                          <p:attrName>ppt_y</p:attrName>
                                        </p:attrNameLst>
                                      </p:cBhvr>
                                      <p:tavLst>
                                        <p:tav tm="0" fmla="#ppt_y-sin(pi*$)/9">
                                          <p:val>
                                            <p:fltVal val="0"/>
                                          </p:val>
                                        </p:tav>
                                        <p:tav tm="100000">
                                          <p:val>
                                            <p:fltVal val="1"/>
                                          </p:val>
                                        </p:tav>
                                      </p:tavLst>
                                    </p:anim>
                                    <p:anim calcmode="lin" valueType="num">
                                      <p:cBhvr>
                                        <p:cTn id="29" dur="498" tmFilter="0, 0; 0.125,0.2665; 0.25,0.4; 0.375,0.465; 0.5,0.5;  0.625,0.535; 0.75,0.6; 0.875,0.7335; 1,1">
                                          <p:stCondLst>
                                            <p:cond delay="1986"/>
                                          </p:stCondLst>
                                        </p:cTn>
                                        <p:tgtEl>
                                          <p:spTgt spid="4"/>
                                        </p:tgtEl>
                                        <p:attrNameLst>
                                          <p:attrName>ppt_y</p:attrName>
                                        </p:attrNameLst>
                                      </p:cBhvr>
                                      <p:tavLst>
                                        <p:tav tm="0" fmla="#ppt_y-sin(pi*$)/27">
                                          <p:val>
                                            <p:fltVal val="0"/>
                                          </p:val>
                                        </p:tav>
                                        <p:tav tm="100000">
                                          <p:val>
                                            <p:fltVal val="1"/>
                                          </p:val>
                                        </p:tav>
                                      </p:tavLst>
                                    </p:anim>
                                    <p:anim calcmode="lin" valueType="num">
                                      <p:cBhvr>
                                        <p:cTn id="30" dur="246" tmFilter="0, 0; 0.125,0.2665; 0.25,0.4; 0.375,0.465; 0.5,0.5;  0.625,0.535; 0.75,0.6; 0.875,0.7335; 1,1">
                                          <p:stCondLst>
                                            <p:cond delay="2484"/>
                                          </p:stCondLst>
                                        </p:cTn>
                                        <p:tgtEl>
                                          <p:spTgt spid="4"/>
                                        </p:tgtEl>
                                        <p:attrNameLst>
                                          <p:attrName>ppt_y</p:attrName>
                                        </p:attrNameLst>
                                      </p:cBhvr>
                                      <p:tavLst>
                                        <p:tav tm="0" fmla="#ppt_y-sin(pi*$)/81">
                                          <p:val>
                                            <p:fltVal val="0"/>
                                          </p:val>
                                        </p:tav>
                                        <p:tav tm="100000">
                                          <p:val>
                                            <p:fltVal val="1"/>
                                          </p:val>
                                        </p:tav>
                                      </p:tavLst>
                                    </p:anim>
                                    <p:animScale>
                                      <p:cBhvr>
                                        <p:cTn id="31" dur="39">
                                          <p:stCondLst>
                                            <p:cond delay="975"/>
                                          </p:stCondLst>
                                        </p:cTn>
                                        <p:tgtEl>
                                          <p:spTgt spid="4"/>
                                        </p:tgtEl>
                                      </p:cBhvr>
                                      <p:to x="100000" y="60000"/>
                                    </p:animScale>
                                    <p:animScale>
                                      <p:cBhvr>
                                        <p:cTn id="32" dur="249" decel="50000">
                                          <p:stCondLst>
                                            <p:cond delay="1014"/>
                                          </p:stCondLst>
                                        </p:cTn>
                                        <p:tgtEl>
                                          <p:spTgt spid="4"/>
                                        </p:tgtEl>
                                      </p:cBhvr>
                                      <p:to x="100000" y="100000"/>
                                    </p:animScale>
                                    <p:animScale>
                                      <p:cBhvr>
                                        <p:cTn id="33" dur="39">
                                          <p:stCondLst>
                                            <p:cond delay="1968"/>
                                          </p:stCondLst>
                                        </p:cTn>
                                        <p:tgtEl>
                                          <p:spTgt spid="4"/>
                                        </p:tgtEl>
                                      </p:cBhvr>
                                      <p:to x="100000" y="80000"/>
                                    </p:animScale>
                                    <p:animScale>
                                      <p:cBhvr>
                                        <p:cTn id="34" dur="249" decel="50000">
                                          <p:stCondLst>
                                            <p:cond delay="2007"/>
                                          </p:stCondLst>
                                        </p:cTn>
                                        <p:tgtEl>
                                          <p:spTgt spid="4"/>
                                        </p:tgtEl>
                                      </p:cBhvr>
                                      <p:to x="100000" y="100000"/>
                                    </p:animScale>
                                    <p:animScale>
                                      <p:cBhvr>
                                        <p:cTn id="35" dur="39">
                                          <p:stCondLst>
                                            <p:cond delay="2463"/>
                                          </p:stCondLst>
                                        </p:cTn>
                                        <p:tgtEl>
                                          <p:spTgt spid="4"/>
                                        </p:tgtEl>
                                      </p:cBhvr>
                                      <p:to x="100000" y="90000"/>
                                    </p:animScale>
                                    <p:animScale>
                                      <p:cBhvr>
                                        <p:cTn id="36" dur="249" decel="50000">
                                          <p:stCondLst>
                                            <p:cond delay="2502"/>
                                          </p:stCondLst>
                                        </p:cTn>
                                        <p:tgtEl>
                                          <p:spTgt spid="4"/>
                                        </p:tgtEl>
                                      </p:cBhvr>
                                      <p:to x="100000" y="100000"/>
                                    </p:animScale>
                                    <p:animScale>
                                      <p:cBhvr>
                                        <p:cTn id="37" dur="39">
                                          <p:stCondLst>
                                            <p:cond delay="2712"/>
                                          </p:stCondLst>
                                        </p:cTn>
                                        <p:tgtEl>
                                          <p:spTgt spid="4"/>
                                        </p:tgtEl>
                                      </p:cBhvr>
                                      <p:to x="100000" y="95000"/>
                                    </p:animScale>
                                    <p:animScale>
                                      <p:cBhvr>
                                        <p:cTn id="38" dur="249" decel="50000">
                                          <p:stCondLst>
                                            <p:cond delay="2751"/>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870">
                                          <p:stCondLst>
                                            <p:cond delay="0"/>
                                          </p:stCondLst>
                                        </p:cTn>
                                        <p:tgtEl>
                                          <p:spTgt spid="5"/>
                                        </p:tgtEl>
                                      </p:cBhvr>
                                    </p:animEffect>
                                    <p:anim calcmode="lin" valueType="num">
                                      <p:cBhvr>
                                        <p:cTn id="44" dur="2733"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5" dur="996"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6" dur="996" tmFilter="0, 0; 0.125,0.2665; 0.25,0.4; 0.375,0.465; 0.5,0.5;  0.625,0.535; 0.75,0.6; 0.875,0.7335; 1,1">
                                          <p:stCondLst>
                                            <p:cond delay="996"/>
                                          </p:stCondLst>
                                        </p:cTn>
                                        <p:tgtEl>
                                          <p:spTgt spid="5"/>
                                        </p:tgtEl>
                                        <p:attrNameLst>
                                          <p:attrName>ppt_y</p:attrName>
                                        </p:attrNameLst>
                                      </p:cBhvr>
                                      <p:tavLst>
                                        <p:tav tm="0" fmla="#ppt_y-sin(pi*$)/9">
                                          <p:val>
                                            <p:fltVal val="0"/>
                                          </p:val>
                                        </p:tav>
                                        <p:tav tm="100000">
                                          <p:val>
                                            <p:fltVal val="1"/>
                                          </p:val>
                                        </p:tav>
                                      </p:tavLst>
                                    </p:anim>
                                    <p:anim calcmode="lin" valueType="num">
                                      <p:cBhvr>
                                        <p:cTn id="47" dur="498" tmFilter="0, 0; 0.125,0.2665; 0.25,0.4; 0.375,0.465; 0.5,0.5;  0.625,0.535; 0.75,0.6; 0.875,0.7335; 1,1">
                                          <p:stCondLst>
                                            <p:cond delay="1986"/>
                                          </p:stCondLst>
                                        </p:cTn>
                                        <p:tgtEl>
                                          <p:spTgt spid="5"/>
                                        </p:tgtEl>
                                        <p:attrNameLst>
                                          <p:attrName>ppt_y</p:attrName>
                                        </p:attrNameLst>
                                      </p:cBhvr>
                                      <p:tavLst>
                                        <p:tav tm="0" fmla="#ppt_y-sin(pi*$)/27">
                                          <p:val>
                                            <p:fltVal val="0"/>
                                          </p:val>
                                        </p:tav>
                                        <p:tav tm="100000">
                                          <p:val>
                                            <p:fltVal val="1"/>
                                          </p:val>
                                        </p:tav>
                                      </p:tavLst>
                                    </p:anim>
                                    <p:anim calcmode="lin" valueType="num">
                                      <p:cBhvr>
                                        <p:cTn id="48" dur="246" tmFilter="0, 0; 0.125,0.2665; 0.25,0.4; 0.375,0.465; 0.5,0.5;  0.625,0.535; 0.75,0.6; 0.875,0.7335; 1,1">
                                          <p:stCondLst>
                                            <p:cond delay="2484"/>
                                          </p:stCondLst>
                                        </p:cTn>
                                        <p:tgtEl>
                                          <p:spTgt spid="5"/>
                                        </p:tgtEl>
                                        <p:attrNameLst>
                                          <p:attrName>ppt_y</p:attrName>
                                        </p:attrNameLst>
                                      </p:cBhvr>
                                      <p:tavLst>
                                        <p:tav tm="0" fmla="#ppt_y-sin(pi*$)/81">
                                          <p:val>
                                            <p:fltVal val="0"/>
                                          </p:val>
                                        </p:tav>
                                        <p:tav tm="100000">
                                          <p:val>
                                            <p:fltVal val="1"/>
                                          </p:val>
                                        </p:tav>
                                      </p:tavLst>
                                    </p:anim>
                                    <p:animScale>
                                      <p:cBhvr>
                                        <p:cTn id="49" dur="39">
                                          <p:stCondLst>
                                            <p:cond delay="975"/>
                                          </p:stCondLst>
                                        </p:cTn>
                                        <p:tgtEl>
                                          <p:spTgt spid="5"/>
                                        </p:tgtEl>
                                      </p:cBhvr>
                                      <p:to x="100000" y="60000"/>
                                    </p:animScale>
                                    <p:animScale>
                                      <p:cBhvr>
                                        <p:cTn id="50" dur="249" decel="50000">
                                          <p:stCondLst>
                                            <p:cond delay="1014"/>
                                          </p:stCondLst>
                                        </p:cTn>
                                        <p:tgtEl>
                                          <p:spTgt spid="5"/>
                                        </p:tgtEl>
                                      </p:cBhvr>
                                      <p:to x="100000" y="100000"/>
                                    </p:animScale>
                                    <p:animScale>
                                      <p:cBhvr>
                                        <p:cTn id="51" dur="39">
                                          <p:stCondLst>
                                            <p:cond delay="1968"/>
                                          </p:stCondLst>
                                        </p:cTn>
                                        <p:tgtEl>
                                          <p:spTgt spid="5"/>
                                        </p:tgtEl>
                                      </p:cBhvr>
                                      <p:to x="100000" y="80000"/>
                                    </p:animScale>
                                    <p:animScale>
                                      <p:cBhvr>
                                        <p:cTn id="52" dur="249" decel="50000">
                                          <p:stCondLst>
                                            <p:cond delay="2007"/>
                                          </p:stCondLst>
                                        </p:cTn>
                                        <p:tgtEl>
                                          <p:spTgt spid="5"/>
                                        </p:tgtEl>
                                      </p:cBhvr>
                                      <p:to x="100000" y="100000"/>
                                    </p:animScale>
                                    <p:animScale>
                                      <p:cBhvr>
                                        <p:cTn id="53" dur="39">
                                          <p:stCondLst>
                                            <p:cond delay="2463"/>
                                          </p:stCondLst>
                                        </p:cTn>
                                        <p:tgtEl>
                                          <p:spTgt spid="5"/>
                                        </p:tgtEl>
                                      </p:cBhvr>
                                      <p:to x="100000" y="90000"/>
                                    </p:animScale>
                                    <p:animScale>
                                      <p:cBhvr>
                                        <p:cTn id="54" dur="249" decel="50000">
                                          <p:stCondLst>
                                            <p:cond delay="2502"/>
                                          </p:stCondLst>
                                        </p:cTn>
                                        <p:tgtEl>
                                          <p:spTgt spid="5"/>
                                        </p:tgtEl>
                                      </p:cBhvr>
                                      <p:to x="100000" y="100000"/>
                                    </p:animScale>
                                    <p:animScale>
                                      <p:cBhvr>
                                        <p:cTn id="55" dur="39">
                                          <p:stCondLst>
                                            <p:cond delay="2712"/>
                                          </p:stCondLst>
                                        </p:cTn>
                                        <p:tgtEl>
                                          <p:spTgt spid="5"/>
                                        </p:tgtEl>
                                      </p:cBhvr>
                                      <p:to x="100000" y="95000"/>
                                    </p:animScale>
                                    <p:animScale>
                                      <p:cBhvr>
                                        <p:cTn id="56" dur="249" decel="50000">
                                          <p:stCondLst>
                                            <p:cond delay="2751"/>
                                          </p:stCondLst>
                                        </p:cTn>
                                        <p:tgtEl>
                                          <p:spTgt spid="5"/>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
                                            <p:txEl>
                                              <p:pRg st="0" end="0"/>
                                            </p:txEl>
                                          </p:spTgt>
                                        </p:tgtEl>
                                        <p:attrNameLst>
                                          <p:attrName>style.visibility</p:attrName>
                                        </p:attrNameLst>
                                      </p:cBhvr>
                                      <p:to>
                                        <p:strVal val="visible"/>
                                      </p:to>
                                    </p:set>
                                    <p:animEffect transition="in" filter="wipe(down)">
                                      <p:cBhvr>
                                        <p:cTn id="61" dur="870">
                                          <p:stCondLst>
                                            <p:cond delay="0"/>
                                          </p:stCondLst>
                                        </p:cTn>
                                        <p:tgtEl>
                                          <p:spTgt spid="6">
                                            <p:txEl>
                                              <p:pRg st="0" end="0"/>
                                            </p:txEl>
                                          </p:spTgt>
                                        </p:tgtEl>
                                      </p:cBhvr>
                                    </p:animEffect>
                                    <p:anim calcmode="lin" valueType="num">
                                      <p:cBhvr>
                                        <p:cTn id="62" dur="2733"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63" dur="996"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64" dur="996" tmFilter="0, 0; 0.125,0.2665; 0.25,0.4; 0.375,0.465; 0.5,0.5;  0.625,0.535; 0.75,0.6; 0.875,0.7335; 1,1">
                                          <p:stCondLst>
                                            <p:cond delay="996"/>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65" dur="498" tmFilter="0, 0; 0.125,0.2665; 0.25,0.4; 0.375,0.465; 0.5,0.5;  0.625,0.535; 0.75,0.6; 0.875,0.7335; 1,1">
                                          <p:stCondLst>
                                            <p:cond delay="1986"/>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66" dur="246" tmFilter="0, 0; 0.125,0.2665; 0.25,0.4; 0.375,0.465; 0.5,0.5;  0.625,0.535; 0.75,0.6; 0.875,0.7335; 1,1">
                                          <p:stCondLst>
                                            <p:cond delay="2484"/>
                                          </p:stCondLst>
                                        </p:cTn>
                                        <p:tgtEl>
                                          <p:spTgt spid="6">
                                            <p:txEl>
                                              <p:pRg st="0" end="0"/>
                                            </p:txEl>
                                          </p:spTgt>
                                        </p:tgtEl>
                                        <p:attrNameLst>
                                          <p:attrName>ppt_y</p:attrName>
                                        </p:attrNameLst>
                                      </p:cBhvr>
                                      <p:tavLst>
                                        <p:tav tm="0" fmla="#ppt_y-sin(pi*$)/81">
                                          <p:val>
                                            <p:fltVal val="0"/>
                                          </p:val>
                                        </p:tav>
                                        <p:tav tm="100000">
                                          <p:val>
                                            <p:fltVal val="1"/>
                                          </p:val>
                                        </p:tav>
                                      </p:tavLst>
                                    </p:anim>
                                    <p:animScale>
                                      <p:cBhvr>
                                        <p:cTn id="67" dur="39">
                                          <p:stCondLst>
                                            <p:cond delay="975"/>
                                          </p:stCondLst>
                                        </p:cTn>
                                        <p:tgtEl>
                                          <p:spTgt spid="6">
                                            <p:txEl>
                                              <p:pRg st="0" end="0"/>
                                            </p:txEl>
                                          </p:spTgt>
                                        </p:tgtEl>
                                      </p:cBhvr>
                                      <p:to x="100000" y="60000"/>
                                    </p:animScale>
                                    <p:animScale>
                                      <p:cBhvr>
                                        <p:cTn id="68" dur="249" decel="50000">
                                          <p:stCondLst>
                                            <p:cond delay="1014"/>
                                          </p:stCondLst>
                                        </p:cTn>
                                        <p:tgtEl>
                                          <p:spTgt spid="6">
                                            <p:txEl>
                                              <p:pRg st="0" end="0"/>
                                            </p:txEl>
                                          </p:spTgt>
                                        </p:tgtEl>
                                      </p:cBhvr>
                                      <p:to x="100000" y="100000"/>
                                    </p:animScale>
                                    <p:animScale>
                                      <p:cBhvr>
                                        <p:cTn id="69" dur="39">
                                          <p:stCondLst>
                                            <p:cond delay="1968"/>
                                          </p:stCondLst>
                                        </p:cTn>
                                        <p:tgtEl>
                                          <p:spTgt spid="6">
                                            <p:txEl>
                                              <p:pRg st="0" end="0"/>
                                            </p:txEl>
                                          </p:spTgt>
                                        </p:tgtEl>
                                      </p:cBhvr>
                                      <p:to x="100000" y="80000"/>
                                    </p:animScale>
                                    <p:animScale>
                                      <p:cBhvr>
                                        <p:cTn id="70" dur="249" decel="50000">
                                          <p:stCondLst>
                                            <p:cond delay="2007"/>
                                          </p:stCondLst>
                                        </p:cTn>
                                        <p:tgtEl>
                                          <p:spTgt spid="6">
                                            <p:txEl>
                                              <p:pRg st="0" end="0"/>
                                            </p:txEl>
                                          </p:spTgt>
                                        </p:tgtEl>
                                      </p:cBhvr>
                                      <p:to x="100000" y="100000"/>
                                    </p:animScale>
                                    <p:animScale>
                                      <p:cBhvr>
                                        <p:cTn id="71" dur="39">
                                          <p:stCondLst>
                                            <p:cond delay="2463"/>
                                          </p:stCondLst>
                                        </p:cTn>
                                        <p:tgtEl>
                                          <p:spTgt spid="6">
                                            <p:txEl>
                                              <p:pRg st="0" end="0"/>
                                            </p:txEl>
                                          </p:spTgt>
                                        </p:tgtEl>
                                      </p:cBhvr>
                                      <p:to x="100000" y="90000"/>
                                    </p:animScale>
                                    <p:animScale>
                                      <p:cBhvr>
                                        <p:cTn id="72" dur="249" decel="50000">
                                          <p:stCondLst>
                                            <p:cond delay="2502"/>
                                          </p:stCondLst>
                                        </p:cTn>
                                        <p:tgtEl>
                                          <p:spTgt spid="6">
                                            <p:txEl>
                                              <p:pRg st="0" end="0"/>
                                            </p:txEl>
                                          </p:spTgt>
                                        </p:tgtEl>
                                      </p:cBhvr>
                                      <p:to x="100000" y="100000"/>
                                    </p:animScale>
                                    <p:animScale>
                                      <p:cBhvr>
                                        <p:cTn id="73" dur="39">
                                          <p:stCondLst>
                                            <p:cond delay="2712"/>
                                          </p:stCondLst>
                                        </p:cTn>
                                        <p:tgtEl>
                                          <p:spTgt spid="6">
                                            <p:txEl>
                                              <p:pRg st="0" end="0"/>
                                            </p:txEl>
                                          </p:spTgt>
                                        </p:tgtEl>
                                      </p:cBhvr>
                                      <p:to x="100000" y="95000"/>
                                    </p:animScale>
                                    <p:animScale>
                                      <p:cBhvr>
                                        <p:cTn id="74" dur="249" decel="50000">
                                          <p:stCondLst>
                                            <p:cond delay="2751"/>
                                          </p:stCondLst>
                                        </p:cTn>
                                        <p:tgtEl>
                                          <p:spTgt spid="6">
                                            <p:txEl>
                                              <p:pRg st="0" end="0"/>
                                            </p:txEl>
                                          </p:spTgt>
                                        </p:tgtEl>
                                      </p:cBhvr>
                                      <p:to x="100000" y="100000"/>
                                    </p:animScale>
                                  </p:childTnLst>
                                </p:cTn>
                              </p:par>
                              <p:par>
                                <p:cTn id="75" presetID="26" presetClass="entr" presetSubtype="0" fill="hold" grpId="0" nodeType="withEffect">
                                  <p:stCondLst>
                                    <p:cond delay="0"/>
                                  </p:stCondLst>
                                  <p:childTnLst>
                                    <p:set>
                                      <p:cBhvr>
                                        <p:cTn id="76" dur="1" fill="hold">
                                          <p:stCondLst>
                                            <p:cond delay="0"/>
                                          </p:stCondLst>
                                        </p:cTn>
                                        <p:tgtEl>
                                          <p:spTgt spid="7"/>
                                        </p:tgtEl>
                                        <p:attrNameLst>
                                          <p:attrName>style.visibility</p:attrName>
                                        </p:attrNameLst>
                                      </p:cBhvr>
                                      <p:to>
                                        <p:strVal val="visible"/>
                                      </p:to>
                                    </p:set>
                                    <p:animEffect transition="in" filter="wipe(down)">
                                      <p:cBhvr>
                                        <p:cTn id="77" dur="870">
                                          <p:stCondLst>
                                            <p:cond delay="0"/>
                                          </p:stCondLst>
                                        </p:cTn>
                                        <p:tgtEl>
                                          <p:spTgt spid="7"/>
                                        </p:tgtEl>
                                      </p:cBhvr>
                                    </p:animEffect>
                                    <p:anim calcmode="lin" valueType="num">
                                      <p:cBhvr>
                                        <p:cTn id="78" dur="2733"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79" dur="996"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80" dur="996" tmFilter="0, 0; 0.125,0.2665; 0.25,0.4; 0.375,0.465; 0.5,0.5;  0.625,0.535; 0.75,0.6; 0.875,0.7335; 1,1">
                                          <p:stCondLst>
                                            <p:cond delay="996"/>
                                          </p:stCondLst>
                                        </p:cTn>
                                        <p:tgtEl>
                                          <p:spTgt spid="7"/>
                                        </p:tgtEl>
                                        <p:attrNameLst>
                                          <p:attrName>ppt_y</p:attrName>
                                        </p:attrNameLst>
                                      </p:cBhvr>
                                      <p:tavLst>
                                        <p:tav tm="0" fmla="#ppt_y-sin(pi*$)/9">
                                          <p:val>
                                            <p:fltVal val="0"/>
                                          </p:val>
                                        </p:tav>
                                        <p:tav tm="100000">
                                          <p:val>
                                            <p:fltVal val="1"/>
                                          </p:val>
                                        </p:tav>
                                      </p:tavLst>
                                    </p:anim>
                                    <p:anim calcmode="lin" valueType="num">
                                      <p:cBhvr>
                                        <p:cTn id="81" dur="498" tmFilter="0, 0; 0.125,0.2665; 0.25,0.4; 0.375,0.465; 0.5,0.5;  0.625,0.535; 0.75,0.6; 0.875,0.7335; 1,1">
                                          <p:stCondLst>
                                            <p:cond delay="1986"/>
                                          </p:stCondLst>
                                        </p:cTn>
                                        <p:tgtEl>
                                          <p:spTgt spid="7"/>
                                        </p:tgtEl>
                                        <p:attrNameLst>
                                          <p:attrName>ppt_y</p:attrName>
                                        </p:attrNameLst>
                                      </p:cBhvr>
                                      <p:tavLst>
                                        <p:tav tm="0" fmla="#ppt_y-sin(pi*$)/27">
                                          <p:val>
                                            <p:fltVal val="0"/>
                                          </p:val>
                                        </p:tav>
                                        <p:tav tm="100000">
                                          <p:val>
                                            <p:fltVal val="1"/>
                                          </p:val>
                                        </p:tav>
                                      </p:tavLst>
                                    </p:anim>
                                    <p:anim calcmode="lin" valueType="num">
                                      <p:cBhvr>
                                        <p:cTn id="82" dur="246" tmFilter="0, 0; 0.125,0.2665; 0.25,0.4; 0.375,0.465; 0.5,0.5;  0.625,0.535; 0.75,0.6; 0.875,0.7335; 1,1">
                                          <p:stCondLst>
                                            <p:cond delay="2484"/>
                                          </p:stCondLst>
                                        </p:cTn>
                                        <p:tgtEl>
                                          <p:spTgt spid="7"/>
                                        </p:tgtEl>
                                        <p:attrNameLst>
                                          <p:attrName>ppt_y</p:attrName>
                                        </p:attrNameLst>
                                      </p:cBhvr>
                                      <p:tavLst>
                                        <p:tav tm="0" fmla="#ppt_y-sin(pi*$)/81">
                                          <p:val>
                                            <p:fltVal val="0"/>
                                          </p:val>
                                        </p:tav>
                                        <p:tav tm="100000">
                                          <p:val>
                                            <p:fltVal val="1"/>
                                          </p:val>
                                        </p:tav>
                                      </p:tavLst>
                                    </p:anim>
                                    <p:animScale>
                                      <p:cBhvr>
                                        <p:cTn id="83" dur="39">
                                          <p:stCondLst>
                                            <p:cond delay="975"/>
                                          </p:stCondLst>
                                        </p:cTn>
                                        <p:tgtEl>
                                          <p:spTgt spid="7"/>
                                        </p:tgtEl>
                                      </p:cBhvr>
                                      <p:to x="100000" y="60000"/>
                                    </p:animScale>
                                    <p:animScale>
                                      <p:cBhvr>
                                        <p:cTn id="84" dur="249" decel="50000">
                                          <p:stCondLst>
                                            <p:cond delay="1014"/>
                                          </p:stCondLst>
                                        </p:cTn>
                                        <p:tgtEl>
                                          <p:spTgt spid="7"/>
                                        </p:tgtEl>
                                      </p:cBhvr>
                                      <p:to x="100000" y="100000"/>
                                    </p:animScale>
                                    <p:animScale>
                                      <p:cBhvr>
                                        <p:cTn id="85" dur="39">
                                          <p:stCondLst>
                                            <p:cond delay="1968"/>
                                          </p:stCondLst>
                                        </p:cTn>
                                        <p:tgtEl>
                                          <p:spTgt spid="7"/>
                                        </p:tgtEl>
                                      </p:cBhvr>
                                      <p:to x="100000" y="80000"/>
                                    </p:animScale>
                                    <p:animScale>
                                      <p:cBhvr>
                                        <p:cTn id="86" dur="249" decel="50000">
                                          <p:stCondLst>
                                            <p:cond delay="2007"/>
                                          </p:stCondLst>
                                        </p:cTn>
                                        <p:tgtEl>
                                          <p:spTgt spid="7"/>
                                        </p:tgtEl>
                                      </p:cBhvr>
                                      <p:to x="100000" y="100000"/>
                                    </p:animScale>
                                    <p:animScale>
                                      <p:cBhvr>
                                        <p:cTn id="87" dur="39">
                                          <p:stCondLst>
                                            <p:cond delay="2463"/>
                                          </p:stCondLst>
                                        </p:cTn>
                                        <p:tgtEl>
                                          <p:spTgt spid="7"/>
                                        </p:tgtEl>
                                      </p:cBhvr>
                                      <p:to x="100000" y="90000"/>
                                    </p:animScale>
                                    <p:animScale>
                                      <p:cBhvr>
                                        <p:cTn id="88" dur="249" decel="50000">
                                          <p:stCondLst>
                                            <p:cond delay="2502"/>
                                          </p:stCondLst>
                                        </p:cTn>
                                        <p:tgtEl>
                                          <p:spTgt spid="7"/>
                                        </p:tgtEl>
                                      </p:cBhvr>
                                      <p:to x="100000" y="100000"/>
                                    </p:animScale>
                                    <p:animScale>
                                      <p:cBhvr>
                                        <p:cTn id="89" dur="39">
                                          <p:stCondLst>
                                            <p:cond delay="2712"/>
                                          </p:stCondLst>
                                        </p:cTn>
                                        <p:tgtEl>
                                          <p:spTgt spid="7"/>
                                        </p:tgtEl>
                                      </p:cBhvr>
                                      <p:to x="100000" y="95000"/>
                                    </p:animScale>
                                    <p:animScale>
                                      <p:cBhvr>
                                        <p:cTn id="90" dur="249" decel="50000">
                                          <p:stCondLst>
                                            <p:cond delay="2751"/>
                                          </p:stCondLst>
                                        </p:cTn>
                                        <p:tgtEl>
                                          <p:spTgt spid="7"/>
                                        </p:tgtEl>
                                      </p:cBhvr>
                                      <p:to x="100000" y="100000"/>
                                    </p:animScale>
                                  </p:childTnLst>
                                </p:cTn>
                              </p:par>
                              <p:par>
                                <p:cTn id="91" presetID="26" presetClass="entr" presetSubtype="0" fill="hold" grpId="0" nodeType="withEffect">
                                  <p:stCondLst>
                                    <p:cond delay="0"/>
                                  </p:stCondLst>
                                  <p:childTnLst>
                                    <p:set>
                                      <p:cBhvr>
                                        <p:cTn id="92" dur="1" fill="hold">
                                          <p:stCondLst>
                                            <p:cond delay="0"/>
                                          </p:stCondLst>
                                        </p:cTn>
                                        <p:tgtEl>
                                          <p:spTgt spid="8"/>
                                        </p:tgtEl>
                                        <p:attrNameLst>
                                          <p:attrName>style.visibility</p:attrName>
                                        </p:attrNameLst>
                                      </p:cBhvr>
                                      <p:to>
                                        <p:strVal val="visible"/>
                                      </p:to>
                                    </p:set>
                                    <p:animEffect transition="in" filter="wipe(down)">
                                      <p:cBhvr>
                                        <p:cTn id="93" dur="870">
                                          <p:stCondLst>
                                            <p:cond delay="0"/>
                                          </p:stCondLst>
                                        </p:cTn>
                                        <p:tgtEl>
                                          <p:spTgt spid="8"/>
                                        </p:tgtEl>
                                      </p:cBhvr>
                                    </p:animEffect>
                                    <p:anim calcmode="lin" valueType="num">
                                      <p:cBhvr>
                                        <p:cTn id="94" dur="2733"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5" dur="996"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96" dur="996" tmFilter="0, 0; 0.125,0.2665; 0.25,0.4; 0.375,0.465; 0.5,0.5;  0.625,0.535; 0.75,0.6; 0.875,0.7335; 1,1">
                                          <p:stCondLst>
                                            <p:cond delay="996"/>
                                          </p:stCondLst>
                                        </p:cTn>
                                        <p:tgtEl>
                                          <p:spTgt spid="8"/>
                                        </p:tgtEl>
                                        <p:attrNameLst>
                                          <p:attrName>ppt_y</p:attrName>
                                        </p:attrNameLst>
                                      </p:cBhvr>
                                      <p:tavLst>
                                        <p:tav tm="0" fmla="#ppt_y-sin(pi*$)/9">
                                          <p:val>
                                            <p:fltVal val="0"/>
                                          </p:val>
                                        </p:tav>
                                        <p:tav tm="100000">
                                          <p:val>
                                            <p:fltVal val="1"/>
                                          </p:val>
                                        </p:tav>
                                      </p:tavLst>
                                    </p:anim>
                                    <p:anim calcmode="lin" valueType="num">
                                      <p:cBhvr>
                                        <p:cTn id="97" dur="498" tmFilter="0, 0; 0.125,0.2665; 0.25,0.4; 0.375,0.465; 0.5,0.5;  0.625,0.535; 0.75,0.6; 0.875,0.7335; 1,1">
                                          <p:stCondLst>
                                            <p:cond delay="1986"/>
                                          </p:stCondLst>
                                        </p:cTn>
                                        <p:tgtEl>
                                          <p:spTgt spid="8"/>
                                        </p:tgtEl>
                                        <p:attrNameLst>
                                          <p:attrName>ppt_y</p:attrName>
                                        </p:attrNameLst>
                                      </p:cBhvr>
                                      <p:tavLst>
                                        <p:tav tm="0" fmla="#ppt_y-sin(pi*$)/27">
                                          <p:val>
                                            <p:fltVal val="0"/>
                                          </p:val>
                                        </p:tav>
                                        <p:tav tm="100000">
                                          <p:val>
                                            <p:fltVal val="1"/>
                                          </p:val>
                                        </p:tav>
                                      </p:tavLst>
                                    </p:anim>
                                    <p:anim calcmode="lin" valueType="num">
                                      <p:cBhvr>
                                        <p:cTn id="98" dur="246" tmFilter="0, 0; 0.125,0.2665; 0.25,0.4; 0.375,0.465; 0.5,0.5;  0.625,0.535; 0.75,0.6; 0.875,0.7335; 1,1">
                                          <p:stCondLst>
                                            <p:cond delay="2484"/>
                                          </p:stCondLst>
                                        </p:cTn>
                                        <p:tgtEl>
                                          <p:spTgt spid="8"/>
                                        </p:tgtEl>
                                        <p:attrNameLst>
                                          <p:attrName>ppt_y</p:attrName>
                                        </p:attrNameLst>
                                      </p:cBhvr>
                                      <p:tavLst>
                                        <p:tav tm="0" fmla="#ppt_y-sin(pi*$)/81">
                                          <p:val>
                                            <p:fltVal val="0"/>
                                          </p:val>
                                        </p:tav>
                                        <p:tav tm="100000">
                                          <p:val>
                                            <p:fltVal val="1"/>
                                          </p:val>
                                        </p:tav>
                                      </p:tavLst>
                                    </p:anim>
                                    <p:animScale>
                                      <p:cBhvr>
                                        <p:cTn id="99" dur="39">
                                          <p:stCondLst>
                                            <p:cond delay="975"/>
                                          </p:stCondLst>
                                        </p:cTn>
                                        <p:tgtEl>
                                          <p:spTgt spid="8"/>
                                        </p:tgtEl>
                                      </p:cBhvr>
                                      <p:to x="100000" y="60000"/>
                                    </p:animScale>
                                    <p:animScale>
                                      <p:cBhvr>
                                        <p:cTn id="100" dur="249" decel="50000">
                                          <p:stCondLst>
                                            <p:cond delay="1014"/>
                                          </p:stCondLst>
                                        </p:cTn>
                                        <p:tgtEl>
                                          <p:spTgt spid="8"/>
                                        </p:tgtEl>
                                      </p:cBhvr>
                                      <p:to x="100000" y="100000"/>
                                    </p:animScale>
                                    <p:animScale>
                                      <p:cBhvr>
                                        <p:cTn id="101" dur="39">
                                          <p:stCondLst>
                                            <p:cond delay="1968"/>
                                          </p:stCondLst>
                                        </p:cTn>
                                        <p:tgtEl>
                                          <p:spTgt spid="8"/>
                                        </p:tgtEl>
                                      </p:cBhvr>
                                      <p:to x="100000" y="80000"/>
                                    </p:animScale>
                                    <p:animScale>
                                      <p:cBhvr>
                                        <p:cTn id="102" dur="249" decel="50000">
                                          <p:stCondLst>
                                            <p:cond delay="2007"/>
                                          </p:stCondLst>
                                        </p:cTn>
                                        <p:tgtEl>
                                          <p:spTgt spid="8"/>
                                        </p:tgtEl>
                                      </p:cBhvr>
                                      <p:to x="100000" y="100000"/>
                                    </p:animScale>
                                    <p:animScale>
                                      <p:cBhvr>
                                        <p:cTn id="103" dur="39">
                                          <p:stCondLst>
                                            <p:cond delay="2463"/>
                                          </p:stCondLst>
                                        </p:cTn>
                                        <p:tgtEl>
                                          <p:spTgt spid="8"/>
                                        </p:tgtEl>
                                      </p:cBhvr>
                                      <p:to x="100000" y="90000"/>
                                    </p:animScale>
                                    <p:animScale>
                                      <p:cBhvr>
                                        <p:cTn id="104" dur="249" decel="50000">
                                          <p:stCondLst>
                                            <p:cond delay="2502"/>
                                          </p:stCondLst>
                                        </p:cTn>
                                        <p:tgtEl>
                                          <p:spTgt spid="8"/>
                                        </p:tgtEl>
                                      </p:cBhvr>
                                      <p:to x="100000" y="100000"/>
                                    </p:animScale>
                                    <p:animScale>
                                      <p:cBhvr>
                                        <p:cTn id="105" dur="39">
                                          <p:stCondLst>
                                            <p:cond delay="2712"/>
                                          </p:stCondLst>
                                        </p:cTn>
                                        <p:tgtEl>
                                          <p:spTgt spid="8"/>
                                        </p:tgtEl>
                                      </p:cBhvr>
                                      <p:to x="100000" y="95000"/>
                                    </p:animScale>
                                    <p:animScale>
                                      <p:cBhvr>
                                        <p:cTn id="106" dur="249" decel="50000">
                                          <p:stCondLst>
                                            <p:cond delay="2751"/>
                                          </p:stCondLst>
                                        </p:cTn>
                                        <p:tgtEl>
                                          <p:spTgt spid="8"/>
                                        </p:tgtEl>
                                      </p:cBhvr>
                                      <p:to x="100000" y="100000"/>
                                    </p:animScale>
                                  </p:childTnLst>
                                </p:cTn>
                              </p:par>
                            </p:childTnLst>
                          </p:cTn>
                        </p:par>
                      </p:childTnLst>
                    </p:cTn>
                  </p:par>
                  <p:par>
                    <p:cTn id="107" fill="hold">
                      <p:stCondLst>
                        <p:cond delay="indefinite"/>
                      </p:stCondLst>
                      <p:childTnLst>
                        <p:par>
                          <p:cTn id="108" fill="hold">
                            <p:stCondLst>
                              <p:cond delay="0"/>
                            </p:stCondLst>
                            <p:childTnLst>
                              <p:par>
                                <p:cTn id="109" presetID="26" presetClass="entr" presetSubtype="0" fill="hold" grpId="0" nodeType="clickEffect">
                                  <p:stCondLst>
                                    <p:cond delay="0"/>
                                  </p:stCondLst>
                                  <p:childTnLst>
                                    <p:set>
                                      <p:cBhvr>
                                        <p:cTn id="110" dur="1" fill="hold">
                                          <p:stCondLst>
                                            <p:cond delay="0"/>
                                          </p:stCondLst>
                                        </p:cTn>
                                        <p:tgtEl>
                                          <p:spTgt spid="9">
                                            <p:txEl>
                                              <p:pRg st="0" end="0"/>
                                            </p:txEl>
                                          </p:spTgt>
                                        </p:tgtEl>
                                        <p:attrNameLst>
                                          <p:attrName>style.visibility</p:attrName>
                                        </p:attrNameLst>
                                      </p:cBhvr>
                                      <p:to>
                                        <p:strVal val="visible"/>
                                      </p:to>
                                    </p:set>
                                    <p:animEffect transition="in" filter="wipe(down)">
                                      <p:cBhvr>
                                        <p:cTn id="111" dur="870">
                                          <p:stCondLst>
                                            <p:cond delay="0"/>
                                          </p:stCondLst>
                                        </p:cTn>
                                        <p:tgtEl>
                                          <p:spTgt spid="9">
                                            <p:txEl>
                                              <p:pRg st="0" end="0"/>
                                            </p:txEl>
                                          </p:spTgt>
                                        </p:tgtEl>
                                      </p:cBhvr>
                                    </p:animEffect>
                                    <p:anim calcmode="lin" valueType="num">
                                      <p:cBhvr>
                                        <p:cTn id="112" dur="2733" tmFilter="0,0; 0.14,0.36; 0.43,0.73; 0.71,0.91; 1.0,1.0">
                                          <p:stCondLst>
                                            <p:cond delay="0"/>
                                          </p:stCondLst>
                                        </p:cTn>
                                        <p:tgtEl>
                                          <p:spTgt spid="9">
                                            <p:txEl>
                                              <p:pRg st="0" end="0"/>
                                            </p:txEl>
                                          </p:spTgt>
                                        </p:tgtEl>
                                        <p:attrNameLst>
                                          <p:attrName>ppt_x</p:attrName>
                                        </p:attrNameLst>
                                      </p:cBhvr>
                                      <p:tavLst>
                                        <p:tav tm="0">
                                          <p:val>
                                            <p:strVal val="#ppt_x-0.25"/>
                                          </p:val>
                                        </p:tav>
                                        <p:tav tm="100000">
                                          <p:val>
                                            <p:strVal val="#ppt_x"/>
                                          </p:val>
                                        </p:tav>
                                      </p:tavLst>
                                    </p:anim>
                                    <p:anim calcmode="lin" valueType="num">
                                      <p:cBhvr>
                                        <p:cTn id="113" dur="996" tmFilter="0.0,0.0; 0.25,0.07; 0.50,0.2; 0.75,0.467; 1.0,1.0">
                                          <p:stCondLst>
                                            <p:cond delay="0"/>
                                          </p:stCondLst>
                                        </p:cTn>
                                        <p:tgtEl>
                                          <p:spTgt spid="9">
                                            <p:txEl>
                                              <p:pRg st="0" end="0"/>
                                            </p:txEl>
                                          </p:spTgt>
                                        </p:tgtEl>
                                        <p:attrNameLst>
                                          <p:attrName>ppt_y</p:attrName>
                                        </p:attrNameLst>
                                      </p:cBhvr>
                                      <p:tavLst>
                                        <p:tav tm="0" fmla="#ppt_y-sin(pi*$)/3">
                                          <p:val>
                                            <p:fltVal val="0.5"/>
                                          </p:val>
                                        </p:tav>
                                        <p:tav tm="100000">
                                          <p:val>
                                            <p:fltVal val="1"/>
                                          </p:val>
                                        </p:tav>
                                      </p:tavLst>
                                    </p:anim>
                                    <p:anim calcmode="lin" valueType="num">
                                      <p:cBhvr>
                                        <p:cTn id="114" dur="996" tmFilter="0, 0; 0.125,0.2665; 0.25,0.4; 0.375,0.465; 0.5,0.5;  0.625,0.535; 0.75,0.6; 0.875,0.7335; 1,1">
                                          <p:stCondLst>
                                            <p:cond delay="996"/>
                                          </p:stCondLst>
                                        </p:cTn>
                                        <p:tgtEl>
                                          <p:spTgt spid="9">
                                            <p:txEl>
                                              <p:pRg st="0" end="0"/>
                                            </p:txEl>
                                          </p:spTgt>
                                        </p:tgtEl>
                                        <p:attrNameLst>
                                          <p:attrName>ppt_y</p:attrName>
                                        </p:attrNameLst>
                                      </p:cBhvr>
                                      <p:tavLst>
                                        <p:tav tm="0" fmla="#ppt_y-sin(pi*$)/9">
                                          <p:val>
                                            <p:fltVal val="0"/>
                                          </p:val>
                                        </p:tav>
                                        <p:tav tm="100000">
                                          <p:val>
                                            <p:fltVal val="1"/>
                                          </p:val>
                                        </p:tav>
                                      </p:tavLst>
                                    </p:anim>
                                    <p:anim calcmode="lin" valueType="num">
                                      <p:cBhvr>
                                        <p:cTn id="115" dur="498" tmFilter="0, 0; 0.125,0.2665; 0.25,0.4; 0.375,0.465; 0.5,0.5;  0.625,0.535; 0.75,0.6; 0.875,0.7335; 1,1">
                                          <p:stCondLst>
                                            <p:cond delay="1986"/>
                                          </p:stCondLst>
                                        </p:cTn>
                                        <p:tgtEl>
                                          <p:spTgt spid="9">
                                            <p:txEl>
                                              <p:pRg st="0" end="0"/>
                                            </p:txEl>
                                          </p:spTgt>
                                        </p:tgtEl>
                                        <p:attrNameLst>
                                          <p:attrName>ppt_y</p:attrName>
                                        </p:attrNameLst>
                                      </p:cBhvr>
                                      <p:tavLst>
                                        <p:tav tm="0" fmla="#ppt_y-sin(pi*$)/27">
                                          <p:val>
                                            <p:fltVal val="0"/>
                                          </p:val>
                                        </p:tav>
                                        <p:tav tm="100000">
                                          <p:val>
                                            <p:fltVal val="1"/>
                                          </p:val>
                                        </p:tav>
                                      </p:tavLst>
                                    </p:anim>
                                    <p:anim calcmode="lin" valueType="num">
                                      <p:cBhvr>
                                        <p:cTn id="116" dur="246" tmFilter="0, 0; 0.125,0.2665; 0.25,0.4; 0.375,0.465; 0.5,0.5;  0.625,0.535; 0.75,0.6; 0.875,0.7335; 1,1">
                                          <p:stCondLst>
                                            <p:cond delay="2484"/>
                                          </p:stCondLst>
                                        </p:cTn>
                                        <p:tgtEl>
                                          <p:spTgt spid="9">
                                            <p:txEl>
                                              <p:pRg st="0" end="0"/>
                                            </p:txEl>
                                          </p:spTgt>
                                        </p:tgtEl>
                                        <p:attrNameLst>
                                          <p:attrName>ppt_y</p:attrName>
                                        </p:attrNameLst>
                                      </p:cBhvr>
                                      <p:tavLst>
                                        <p:tav tm="0" fmla="#ppt_y-sin(pi*$)/81">
                                          <p:val>
                                            <p:fltVal val="0"/>
                                          </p:val>
                                        </p:tav>
                                        <p:tav tm="100000">
                                          <p:val>
                                            <p:fltVal val="1"/>
                                          </p:val>
                                        </p:tav>
                                      </p:tavLst>
                                    </p:anim>
                                    <p:animScale>
                                      <p:cBhvr>
                                        <p:cTn id="117" dur="39">
                                          <p:stCondLst>
                                            <p:cond delay="975"/>
                                          </p:stCondLst>
                                        </p:cTn>
                                        <p:tgtEl>
                                          <p:spTgt spid="9">
                                            <p:txEl>
                                              <p:pRg st="0" end="0"/>
                                            </p:txEl>
                                          </p:spTgt>
                                        </p:tgtEl>
                                      </p:cBhvr>
                                      <p:to x="100000" y="60000"/>
                                    </p:animScale>
                                    <p:animScale>
                                      <p:cBhvr>
                                        <p:cTn id="118" dur="249" decel="50000">
                                          <p:stCondLst>
                                            <p:cond delay="1014"/>
                                          </p:stCondLst>
                                        </p:cTn>
                                        <p:tgtEl>
                                          <p:spTgt spid="9">
                                            <p:txEl>
                                              <p:pRg st="0" end="0"/>
                                            </p:txEl>
                                          </p:spTgt>
                                        </p:tgtEl>
                                      </p:cBhvr>
                                      <p:to x="100000" y="100000"/>
                                    </p:animScale>
                                    <p:animScale>
                                      <p:cBhvr>
                                        <p:cTn id="119" dur="39">
                                          <p:stCondLst>
                                            <p:cond delay="1968"/>
                                          </p:stCondLst>
                                        </p:cTn>
                                        <p:tgtEl>
                                          <p:spTgt spid="9">
                                            <p:txEl>
                                              <p:pRg st="0" end="0"/>
                                            </p:txEl>
                                          </p:spTgt>
                                        </p:tgtEl>
                                      </p:cBhvr>
                                      <p:to x="100000" y="80000"/>
                                    </p:animScale>
                                    <p:animScale>
                                      <p:cBhvr>
                                        <p:cTn id="120" dur="249" decel="50000">
                                          <p:stCondLst>
                                            <p:cond delay="2007"/>
                                          </p:stCondLst>
                                        </p:cTn>
                                        <p:tgtEl>
                                          <p:spTgt spid="9">
                                            <p:txEl>
                                              <p:pRg st="0" end="0"/>
                                            </p:txEl>
                                          </p:spTgt>
                                        </p:tgtEl>
                                      </p:cBhvr>
                                      <p:to x="100000" y="100000"/>
                                    </p:animScale>
                                    <p:animScale>
                                      <p:cBhvr>
                                        <p:cTn id="121" dur="39">
                                          <p:stCondLst>
                                            <p:cond delay="2463"/>
                                          </p:stCondLst>
                                        </p:cTn>
                                        <p:tgtEl>
                                          <p:spTgt spid="9">
                                            <p:txEl>
                                              <p:pRg st="0" end="0"/>
                                            </p:txEl>
                                          </p:spTgt>
                                        </p:tgtEl>
                                      </p:cBhvr>
                                      <p:to x="100000" y="90000"/>
                                    </p:animScale>
                                    <p:animScale>
                                      <p:cBhvr>
                                        <p:cTn id="122" dur="249" decel="50000">
                                          <p:stCondLst>
                                            <p:cond delay="2502"/>
                                          </p:stCondLst>
                                        </p:cTn>
                                        <p:tgtEl>
                                          <p:spTgt spid="9">
                                            <p:txEl>
                                              <p:pRg st="0" end="0"/>
                                            </p:txEl>
                                          </p:spTgt>
                                        </p:tgtEl>
                                      </p:cBhvr>
                                      <p:to x="100000" y="100000"/>
                                    </p:animScale>
                                    <p:animScale>
                                      <p:cBhvr>
                                        <p:cTn id="123" dur="39">
                                          <p:stCondLst>
                                            <p:cond delay="2712"/>
                                          </p:stCondLst>
                                        </p:cTn>
                                        <p:tgtEl>
                                          <p:spTgt spid="9">
                                            <p:txEl>
                                              <p:pRg st="0" end="0"/>
                                            </p:txEl>
                                          </p:spTgt>
                                        </p:tgtEl>
                                      </p:cBhvr>
                                      <p:to x="100000" y="95000"/>
                                    </p:animScale>
                                    <p:animScale>
                                      <p:cBhvr>
                                        <p:cTn id="124" dur="249" decel="50000">
                                          <p:stCondLst>
                                            <p:cond delay="2751"/>
                                          </p:stCondLst>
                                        </p:cTn>
                                        <p:tgtEl>
                                          <p:spTgt spid="9">
                                            <p:txEl>
                                              <p:pRg st="0" end="0"/>
                                            </p:txEl>
                                          </p:spTgt>
                                        </p:tgtEl>
                                      </p:cBhvr>
                                      <p:to x="100000" y="100000"/>
                                    </p:animScale>
                                  </p:childTnLst>
                                </p:cTn>
                              </p:par>
                            </p:childTnLst>
                          </p:cTn>
                        </p:par>
                        <p:par>
                          <p:cTn id="125" fill="hold">
                            <p:stCondLst>
                              <p:cond delay="3000"/>
                            </p:stCondLst>
                            <p:childTnLst>
                              <p:par>
                                <p:cTn id="126" presetID="26" presetClass="entr" presetSubtype="0" fill="hold" grpId="0" nodeType="afterEffect">
                                  <p:stCondLst>
                                    <p:cond delay="0"/>
                                  </p:stCondLst>
                                  <p:childTnLst>
                                    <p:set>
                                      <p:cBhvr>
                                        <p:cTn id="127" dur="1" fill="hold">
                                          <p:stCondLst>
                                            <p:cond delay="0"/>
                                          </p:stCondLst>
                                        </p:cTn>
                                        <p:tgtEl>
                                          <p:spTgt spid="10"/>
                                        </p:tgtEl>
                                        <p:attrNameLst>
                                          <p:attrName>style.visibility</p:attrName>
                                        </p:attrNameLst>
                                      </p:cBhvr>
                                      <p:to>
                                        <p:strVal val="visible"/>
                                      </p:to>
                                    </p:set>
                                    <p:animEffect transition="in" filter="wipe(down)">
                                      <p:cBhvr>
                                        <p:cTn id="128" dur="870">
                                          <p:stCondLst>
                                            <p:cond delay="0"/>
                                          </p:stCondLst>
                                        </p:cTn>
                                        <p:tgtEl>
                                          <p:spTgt spid="10"/>
                                        </p:tgtEl>
                                      </p:cBhvr>
                                    </p:animEffect>
                                    <p:anim calcmode="lin" valueType="num">
                                      <p:cBhvr>
                                        <p:cTn id="129" dur="2733"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30" dur="996"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31" dur="996" tmFilter="0, 0; 0.125,0.2665; 0.25,0.4; 0.375,0.465; 0.5,0.5;  0.625,0.535; 0.75,0.6; 0.875,0.7335; 1,1">
                                          <p:stCondLst>
                                            <p:cond delay="996"/>
                                          </p:stCondLst>
                                        </p:cTn>
                                        <p:tgtEl>
                                          <p:spTgt spid="10"/>
                                        </p:tgtEl>
                                        <p:attrNameLst>
                                          <p:attrName>ppt_y</p:attrName>
                                        </p:attrNameLst>
                                      </p:cBhvr>
                                      <p:tavLst>
                                        <p:tav tm="0" fmla="#ppt_y-sin(pi*$)/9">
                                          <p:val>
                                            <p:fltVal val="0"/>
                                          </p:val>
                                        </p:tav>
                                        <p:tav tm="100000">
                                          <p:val>
                                            <p:fltVal val="1"/>
                                          </p:val>
                                        </p:tav>
                                      </p:tavLst>
                                    </p:anim>
                                    <p:anim calcmode="lin" valueType="num">
                                      <p:cBhvr>
                                        <p:cTn id="132" dur="498" tmFilter="0, 0; 0.125,0.2665; 0.25,0.4; 0.375,0.465; 0.5,0.5;  0.625,0.535; 0.75,0.6; 0.875,0.7335; 1,1">
                                          <p:stCondLst>
                                            <p:cond delay="1986"/>
                                          </p:stCondLst>
                                        </p:cTn>
                                        <p:tgtEl>
                                          <p:spTgt spid="10"/>
                                        </p:tgtEl>
                                        <p:attrNameLst>
                                          <p:attrName>ppt_y</p:attrName>
                                        </p:attrNameLst>
                                      </p:cBhvr>
                                      <p:tavLst>
                                        <p:tav tm="0" fmla="#ppt_y-sin(pi*$)/27">
                                          <p:val>
                                            <p:fltVal val="0"/>
                                          </p:val>
                                        </p:tav>
                                        <p:tav tm="100000">
                                          <p:val>
                                            <p:fltVal val="1"/>
                                          </p:val>
                                        </p:tav>
                                      </p:tavLst>
                                    </p:anim>
                                    <p:anim calcmode="lin" valueType="num">
                                      <p:cBhvr>
                                        <p:cTn id="133" dur="246" tmFilter="0, 0; 0.125,0.2665; 0.25,0.4; 0.375,0.465; 0.5,0.5;  0.625,0.535; 0.75,0.6; 0.875,0.7335; 1,1">
                                          <p:stCondLst>
                                            <p:cond delay="2484"/>
                                          </p:stCondLst>
                                        </p:cTn>
                                        <p:tgtEl>
                                          <p:spTgt spid="10"/>
                                        </p:tgtEl>
                                        <p:attrNameLst>
                                          <p:attrName>ppt_y</p:attrName>
                                        </p:attrNameLst>
                                      </p:cBhvr>
                                      <p:tavLst>
                                        <p:tav tm="0" fmla="#ppt_y-sin(pi*$)/81">
                                          <p:val>
                                            <p:fltVal val="0"/>
                                          </p:val>
                                        </p:tav>
                                        <p:tav tm="100000">
                                          <p:val>
                                            <p:fltVal val="1"/>
                                          </p:val>
                                        </p:tav>
                                      </p:tavLst>
                                    </p:anim>
                                    <p:animScale>
                                      <p:cBhvr>
                                        <p:cTn id="134" dur="39">
                                          <p:stCondLst>
                                            <p:cond delay="975"/>
                                          </p:stCondLst>
                                        </p:cTn>
                                        <p:tgtEl>
                                          <p:spTgt spid="10"/>
                                        </p:tgtEl>
                                      </p:cBhvr>
                                      <p:to x="100000" y="60000"/>
                                    </p:animScale>
                                    <p:animScale>
                                      <p:cBhvr>
                                        <p:cTn id="135" dur="249" decel="50000">
                                          <p:stCondLst>
                                            <p:cond delay="1014"/>
                                          </p:stCondLst>
                                        </p:cTn>
                                        <p:tgtEl>
                                          <p:spTgt spid="10"/>
                                        </p:tgtEl>
                                      </p:cBhvr>
                                      <p:to x="100000" y="100000"/>
                                    </p:animScale>
                                    <p:animScale>
                                      <p:cBhvr>
                                        <p:cTn id="136" dur="39">
                                          <p:stCondLst>
                                            <p:cond delay="1968"/>
                                          </p:stCondLst>
                                        </p:cTn>
                                        <p:tgtEl>
                                          <p:spTgt spid="10"/>
                                        </p:tgtEl>
                                      </p:cBhvr>
                                      <p:to x="100000" y="80000"/>
                                    </p:animScale>
                                    <p:animScale>
                                      <p:cBhvr>
                                        <p:cTn id="137" dur="249" decel="50000">
                                          <p:stCondLst>
                                            <p:cond delay="2007"/>
                                          </p:stCondLst>
                                        </p:cTn>
                                        <p:tgtEl>
                                          <p:spTgt spid="10"/>
                                        </p:tgtEl>
                                      </p:cBhvr>
                                      <p:to x="100000" y="100000"/>
                                    </p:animScale>
                                    <p:animScale>
                                      <p:cBhvr>
                                        <p:cTn id="138" dur="39">
                                          <p:stCondLst>
                                            <p:cond delay="2463"/>
                                          </p:stCondLst>
                                        </p:cTn>
                                        <p:tgtEl>
                                          <p:spTgt spid="10"/>
                                        </p:tgtEl>
                                      </p:cBhvr>
                                      <p:to x="100000" y="90000"/>
                                    </p:animScale>
                                    <p:animScale>
                                      <p:cBhvr>
                                        <p:cTn id="139" dur="249" decel="50000">
                                          <p:stCondLst>
                                            <p:cond delay="2502"/>
                                          </p:stCondLst>
                                        </p:cTn>
                                        <p:tgtEl>
                                          <p:spTgt spid="10"/>
                                        </p:tgtEl>
                                      </p:cBhvr>
                                      <p:to x="100000" y="100000"/>
                                    </p:animScale>
                                    <p:animScale>
                                      <p:cBhvr>
                                        <p:cTn id="140" dur="39">
                                          <p:stCondLst>
                                            <p:cond delay="2712"/>
                                          </p:stCondLst>
                                        </p:cTn>
                                        <p:tgtEl>
                                          <p:spTgt spid="10"/>
                                        </p:tgtEl>
                                      </p:cBhvr>
                                      <p:to x="100000" y="95000"/>
                                    </p:animScale>
                                    <p:animScale>
                                      <p:cBhvr>
                                        <p:cTn id="141" dur="249" decel="50000">
                                          <p:stCondLst>
                                            <p:cond delay="2751"/>
                                          </p:stCondLst>
                                        </p:cTn>
                                        <p:tgtEl>
                                          <p:spTgt spid="10"/>
                                        </p:tgtEl>
                                      </p:cBhvr>
                                      <p:to x="100000" y="100000"/>
                                    </p:animScale>
                                  </p:childTnLst>
                                </p:cTn>
                              </p:par>
                            </p:childTnLst>
                          </p:cTn>
                        </p:par>
                        <p:par>
                          <p:cTn id="142" fill="hold">
                            <p:stCondLst>
                              <p:cond delay="6000"/>
                            </p:stCondLst>
                            <p:childTnLst>
                              <p:par>
                                <p:cTn id="143" presetID="26" presetClass="entr" presetSubtype="0" fill="hold" grpId="0" nodeType="afterEffect">
                                  <p:stCondLst>
                                    <p:cond delay="0"/>
                                  </p:stCondLst>
                                  <p:childTnLst>
                                    <p:set>
                                      <p:cBhvr>
                                        <p:cTn id="144" dur="1" fill="hold">
                                          <p:stCondLst>
                                            <p:cond delay="0"/>
                                          </p:stCondLst>
                                        </p:cTn>
                                        <p:tgtEl>
                                          <p:spTgt spid="11"/>
                                        </p:tgtEl>
                                        <p:attrNameLst>
                                          <p:attrName>style.visibility</p:attrName>
                                        </p:attrNameLst>
                                      </p:cBhvr>
                                      <p:to>
                                        <p:strVal val="visible"/>
                                      </p:to>
                                    </p:set>
                                    <p:animEffect transition="in" filter="wipe(down)">
                                      <p:cBhvr>
                                        <p:cTn id="145" dur="870">
                                          <p:stCondLst>
                                            <p:cond delay="0"/>
                                          </p:stCondLst>
                                        </p:cTn>
                                        <p:tgtEl>
                                          <p:spTgt spid="11"/>
                                        </p:tgtEl>
                                      </p:cBhvr>
                                    </p:animEffect>
                                    <p:anim calcmode="lin" valueType="num">
                                      <p:cBhvr>
                                        <p:cTn id="146" dur="2733"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47" dur="996"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48" dur="996" tmFilter="0, 0; 0.125,0.2665; 0.25,0.4; 0.375,0.465; 0.5,0.5;  0.625,0.535; 0.75,0.6; 0.875,0.7335; 1,1">
                                          <p:stCondLst>
                                            <p:cond delay="996"/>
                                          </p:stCondLst>
                                        </p:cTn>
                                        <p:tgtEl>
                                          <p:spTgt spid="11"/>
                                        </p:tgtEl>
                                        <p:attrNameLst>
                                          <p:attrName>ppt_y</p:attrName>
                                        </p:attrNameLst>
                                      </p:cBhvr>
                                      <p:tavLst>
                                        <p:tav tm="0" fmla="#ppt_y-sin(pi*$)/9">
                                          <p:val>
                                            <p:fltVal val="0"/>
                                          </p:val>
                                        </p:tav>
                                        <p:tav tm="100000">
                                          <p:val>
                                            <p:fltVal val="1"/>
                                          </p:val>
                                        </p:tav>
                                      </p:tavLst>
                                    </p:anim>
                                    <p:anim calcmode="lin" valueType="num">
                                      <p:cBhvr>
                                        <p:cTn id="149" dur="498" tmFilter="0, 0; 0.125,0.2665; 0.25,0.4; 0.375,0.465; 0.5,0.5;  0.625,0.535; 0.75,0.6; 0.875,0.7335; 1,1">
                                          <p:stCondLst>
                                            <p:cond delay="1986"/>
                                          </p:stCondLst>
                                        </p:cTn>
                                        <p:tgtEl>
                                          <p:spTgt spid="11"/>
                                        </p:tgtEl>
                                        <p:attrNameLst>
                                          <p:attrName>ppt_y</p:attrName>
                                        </p:attrNameLst>
                                      </p:cBhvr>
                                      <p:tavLst>
                                        <p:tav tm="0" fmla="#ppt_y-sin(pi*$)/27">
                                          <p:val>
                                            <p:fltVal val="0"/>
                                          </p:val>
                                        </p:tav>
                                        <p:tav tm="100000">
                                          <p:val>
                                            <p:fltVal val="1"/>
                                          </p:val>
                                        </p:tav>
                                      </p:tavLst>
                                    </p:anim>
                                    <p:anim calcmode="lin" valueType="num">
                                      <p:cBhvr>
                                        <p:cTn id="150" dur="246" tmFilter="0, 0; 0.125,0.2665; 0.25,0.4; 0.375,0.465; 0.5,0.5;  0.625,0.535; 0.75,0.6; 0.875,0.7335; 1,1">
                                          <p:stCondLst>
                                            <p:cond delay="2484"/>
                                          </p:stCondLst>
                                        </p:cTn>
                                        <p:tgtEl>
                                          <p:spTgt spid="11"/>
                                        </p:tgtEl>
                                        <p:attrNameLst>
                                          <p:attrName>ppt_y</p:attrName>
                                        </p:attrNameLst>
                                      </p:cBhvr>
                                      <p:tavLst>
                                        <p:tav tm="0" fmla="#ppt_y-sin(pi*$)/81">
                                          <p:val>
                                            <p:fltVal val="0"/>
                                          </p:val>
                                        </p:tav>
                                        <p:tav tm="100000">
                                          <p:val>
                                            <p:fltVal val="1"/>
                                          </p:val>
                                        </p:tav>
                                      </p:tavLst>
                                    </p:anim>
                                    <p:animScale>
                                      <p:cBhvr>
                                        <p:cTn id="151" dur="39">
                                          <p:stCondLst>
                                            <p:cond delay="975"/>
                                          </p:stCondLst>
                                        </p:cTn>
                                        <p:tgtEl>
                                          <p:spTgt spid="11"/>
                                        </p:tgtEl>
                                      </p:cBhvr>
                                      <p:to x="100000" y="60000"/>
                                    </p:animScale>
                                    <p:animScale>
                                      <p:cBhvr>
                                        <p:cTn id="152" dur="249" decel="50000">
                                          <p:stCondLst>
                                            <p:cond delay="1014"/>
                                          </p:stCondLst>
                                        </p:cTn>
                                        <p:tgtEl>
                                          <p:spTgt spid="11"/>
                                        </p:tgtEl>
                                      </p:cBhvr>
                                      <p:to x="100000" y="100000"/>
                                    </p:animScale>
                                    <p:animScale>
                                      <p:cBhvr>
                                        <p:cTn id="153" dur="39">
                                          <p:stCondLst>
                                            <p:cond delay="1968"/>
                                          </p:stCondLst>
                                        </p:cTn>
                                        <p:tgtEl>
                                          <p:spTgt spid="11"/>
                                        </p:tgtEl>
                                      </p:cBhvr>
                                      <p:to x="100000" y="80000"/>
                                    </p:animScale>
                                    <p:animScale>
                                      <p:cBhvr>
                                        <p:cTn id="154" dur="249" decel="50000">
                                          <p:stCondLst>
                                            <p:cond delay="2007"/>
                                          </p:stCondLst>
                                        </p:cTn>
                                        <p:tgtEl>
                                          <p:spTgt spid="11"/>
                                        </p:tgtEl>
                                      </p:cBhvr>
                                      <p:to x="100000" y="100000"/>
                                    </p:animScale>
                                    <p:animScale>
                                      <p:cBhvr>
                                        <p:cTn id="155" dur="39">
                                          <p:stCondLst>
                                            <p:cond delay="2463"/>
                                          </p:stCondLst>
                                        </p:cTn>
                                        <p:tgtEl>
                                          <p:spTgt spid="11"/>
                                        </p:tgtEl>
                                      </p:cBhvr>
                                      <p:to x="100000" y="90000"/>
                                    </p:animScale>
                                    <p:animScale>
                                      <p:cBhvr>
                                        <p:cTn id="156" dur="249" decel="50000">
                                          <p:stCondLst>
                                            <p:cond delay="2502"/>
                                          </p:stCondLst>
                                        </p:cTn>
                                        <p:tgtEl>
                                          <p:spTgt spid="11"/>
                                        </p:tgtEl>
                                      </p:cBhvr>
                                      <p:to x="100000" y="100000"/>
                                    </p:animScale>
                                    <p:animScale>
                                      <p:cBhvr>
                                        <p:cTn id="157" dur="39">
                                          <p:stCondLst>
                                            <p:cond delay="2712"/>
                                          </p:stCondLst>
                                        </p:cTn>
                                        <p:tgtEl>
                                          <p:spTgt spid="11"/>
                                        </p:tgtEl>
                                      </p:cBhvr>
                                      <p:to x="100000" y="95000"/>
                                    </p:animScale>
                                    <p:animScale>
                                      <p:cBhvr>
                                        <p:cTn id="158" dur="249" decel="50000">
                                          <p:stCondLst>
                                            <p:cond delay="2751"/>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バウンド</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870">
                                          <p:stCondLst>
                                            <p:cond delay="0"/>
                                          </p:stCondLst>
                                        </p:cTn>
                                        <p:tgtEl>
                                          <p:spTgt spid="16"/>
                                        </p:tgtEl>
                                      </p:cBhvr>
                                    </p:animEffect>
                                    <p:anim calcmode="lin" valueType="num">
                                      <p:cBhvr>
                                        <p:cTn id="8" dur="2733"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16"/>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16"/>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16"/>
                                        </p:tgtEl>
                                        <p:attrNameLst>
                                          <p:attrName>ppt_y</p:attrName>
                                        </p:attrNameLst>
                                      </p:cBhvr>
                                      <p:tavLst>
                                        <p:tav tm="0" fmla="#ppt_y-sin(pi*$)/81">
                                          <p:val>
                                            <p:fltVal val="0"/>
                                          </p:val>
                                        </p:tav>
                                        <p:tav tm="100000">
                                          <p:val>
                                            <p:fltVal val="1"/>
                                          </p:val>
                                        </p:tav>
                                      </p:tavLst>
                                    </p:anim>
                                    <p:animScale>
                                      <p:cBhvr>
                                        <p:cTn id="13" dur="39">
                                          <p:stCondLst>
                                            <p:cond delay="975"/>
                                          </p:stCondLst>
                                        </p:cTn>
                                        <p:tgtEl>
                                          <p:spTgt spid="16"/>
                                        </p:tgtEl>
                                      </p:cBhvr>
                                      <p:to x="100000" y="60000"/>
                                    </p:animScale>
                                    <p:animScale>
                                      <p:cBhvr>
                                        <p:cTn id="14" dur="249" decel="50000">
                                          <p:stCondLst>
                                            <p:cond delay="1014"/>
                                          </p:stCondLst>
                                        </p:cTn>
                                        <p:tgtEl>
                                          <p:spTgt spid="16"/>
                                        </p:tgtEl>
                                      </p:cBhvr>
                                      <p:to x="100000" y="100000"/>
                                    </p:animScale>
                                    <p:animScale>
                                      <p:cBhvr>
                                        <p:cTn id="15" dur="39">
                                          <p:stCondLst>
                                            <p:cond delay="1968"/>
                                          </p:stCondLst>
                                        </p:cTn>
                                        <p:tgtEl>
                                          <p:spTgt spid="16"/>
                                        </p:tgtEl>
                                      </p:cBhvr>
                                      <p:to x="100000" y="80000"/>
                                    </p:animScale>
                                    <p:animScale>
                                      <p:cBhvr>
                                        <p:cTn id="16" dur="249" decel="50000">
                                          <p:stCondLst>
                                            <p:cond delay="2007"/>
                                          </p:stCondLst>
                                        </p:cTn>
                                        <p:tgtEl>
                                          <p:spTgt spid="16"/>
                                        </p:tgtEl>
                                      </p:cBhvr>
                                      <p:to x="100000" y="100000"/>
                                    </p:animScale>
                                    <p:animScale>
                                      <p:cBhvr>
                                        <p:cTn id="17" dur="39">
                                          <p:stCondLst>
                                            <p:cond delay="2463"/>
                                          </p:stCondLst>
                                        </p:cTn>
                                        <p:tgtEl>
                                          <p:spTgt spid="16"/>
                                        </p:tgtEl>
                                      </p:cBhvr>
                                      <p:to x="100000" y="90000"/>
                                    </p:animScale>
                                    <p:animScale>
                                      <p:cBhvr>
                                        <p:cTn id="18" dur="249" decel="50000">
                                          <p:stCondLst>
                                            <p:cond delay="2502"/>
                                          </p:stCondLst>
                                        </p:cTn>
                                        <p:tgtEl>
                                          <p:spTgt spid="16"/>
                                        </p:tgtEl>
                                      </p:cBhvr>
                                      <p:to x="100000" y="100000"/>
                                    </p:animScale>
                                    <p:animScale>
                                      <p:cBhvr>
                                        <p:cTn id="19" dur="39">
                                          <p:stCondLst>
                                            <p:cond delay="2712"/>
                                          </p:stCondLst>
                                        </p:cTn>
                                        <p:tgtEl>
                                          <p:spTgt spid="16"/>
                                        </p:tgtEl>
                                      </p:cBhvr>
                                      <p:to x="100000" y="95000"/>
                                    </p:animScale>
                                    <p:animScale>
                                      <p:cBhvr>
                                        <p:cTn id="20" dur="249" decel="50000">
                                          <p:stCondLst>
                                            <p:cond delay="2751"/>
                                          </p:stCondLst>
                                        </p:cTn>
                                        <p:tgtEl>
                                          <p:spTgt spid="1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down)">
                                      <p:cBhvr>
                                        <p:cTn id="25" dur="870">
                                          <p:stCondLst>
                                            <p:cond delay="0"/>
                                          </p:stCondLst>
                                        </p:cTn>
                                        <p:tgtEl>
                                          <p:spTgt spid="17"/>
                                        </p:tgtEl>
                                      </p:cBhvr>
                                    </p:animEffect>
                                    <p:anim calcmode="lin" valueType="num">
                                      <p:cBhvr>
                                        <p:cTn id="26" dur="2733"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27" dur="996"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28" dur="996" tmFilter="0, 0; 0.125,0.2665; 0.25,0.4; 0.375,0.465; 0.5,0.5;  0.625,0.535; 0.75,0.6; 0.875,0.7335; 1,1">
                                          <p:stCondLst>
                                            <p:cond delay="996"/>
                                          </p:stCondLst>
                                        </p:cTn>
                                        <p:tgtEl>
                                          <p:spTgt spid="17"/>
                                        </p:tgtEl>
                                        <p:attrNameLst>
                                          <p:attrName>ppt_y</p:attrName>
                                        </p:attrNameLst>
                                      </p:cBhvr>
                                      <p:tavLst>
                                        <p:tav tm="0" fmla="#ppt_y-sin(pi*$)/9">
                                          <p:val>
                                            <p:fltVal val="0"/>
                                          </p:val>
                                        </p:tav>
                                        <p:tav tm="100000">
                                          <p:val>
                                            <p:fltVal val="1"/>
                                          </p:val>
                                        </p:tav>
                                      </p:tavLst>
                                    </p:anim>
                                    <p:anim calcmode="lin" valueType="num">
                                      <p:cBhvr>
                                        <p:cTn id="29" dur="498" tmFilter="0, 0; 0.125,0.2665; 0.25,0.4; 0.375,0.465; 0.5,0.5;  0.625,0.535; 0.75,0.6; 0.875,0.7335; 1,1">
                                          <p:stCondLst>
                                            <p:cond delay="1986"/>
                                          </p:stCondLst>
                                        </p:cTn>
                                        <p:tgtEl>
                                          <p:spTgt spid="17"/>
                                        </p:tgtEl>
                                        <p:attrNameLst>
                                          <p:attrName>ppt_y</p:attrName>
                                        </p:attrNameLst>
                                      </p:cBhvr>
                                      <p:tavLst>
                                        <p:tav tm="0" fmla="#ppt_y-sin(pi*$)/27">
                                          <p:val>
                                            <p:fltVal val="0"/>
                                          </p:val>
                                        </p:tav>
                                        <p:tav tm="100000">
                                          <p:val>
                                            <p:fltVal val="1"/>
                                          </p:val>
                                        </p:tav>
                                      </p:tavLst>
                                    </p:anim>
                                    <p:anim calcmode="lin" valueType="num">
                                      <p:cBhvr>
                                        <p:cTn id="30" dur="246" tmFilter="0, 0; 0.125,0.2665; 0.25,0.4; 0.375,0.465; 0.5,0.5;  0.625,0.535; 0.75,0.6; 0.875,0.7335; 1,1">
                                          <p:stCondLst>
                                            <p:cond delay="2484"/>
                                          </p:stCondLst>
                                        </p:cTn>
                                        <p:tgtEl>
                                          <p:spTgt spid="17"/>
                                        </p:tgtEl>
                                        <p:attrNameLst>
                                          <p:attrName>ppt_y</p:attrName>
                                        </p:attrNameLst>
                                      </p:cBhvr>
                                      <p:tavLst>
                                        <p:tav tm="0" fmla="#ppt_y-sin(pi*$)/81">
                                          <p:val>
                                            <p:fltVal val="0"/>
                                          </p:val>
                                        </p:tav>
                                        <p:tav tm="100000">
                                          <p:val>
                                            <p:fltVal val="1"/>
                                          </p:val>
                                        </p:tav>
                                      </p:tavLst>
                                    </p:anim>
                                    <p:animScale>
                                      <p:cBhvr>
                                        <p:cTn id="31" dur="39">
                                          <p:stCondLst>
                                            <p:cond delay="975"/>
                                          </p:stCondLst>
                                        </p:cTn>
                                        <p:tgtEl>
                                          <p:spTgt spid="17"/>
                                        </p:tgtEl>
                                      </p:cBhvr>
                                      <p:to x="100000" y="60000"/>
                                    </p:animScale>
                                    <p:animScale>
                                      <p:cBhvr>
                                        <p:cTn id="32" dur="249" decel="50000">
                                          <p:stCondLst>
                                            <p:cond delay="1014"/>
                                          </p:stCondLst>
                                        </p:cTn>
                                        <p:tgtEl>
                                          <p:spTgt spid="17"/>
                                        </p:tgtEl>
                                      </p:cBhvr>
                                      <p:to x="100000" y="100000"/>
                                    </p:animScale>
                                    <p:animScale>
                                      <p:cBhvr>
                                        <p:cTn id="33" dur="39">
                                          <p:stCondLst>
                                            <p:cond delay="1968"/>
                                          </p:stCondLst>
                                        </p:cTn>
                                        <p:tgtEl>
                                          <p:spTgt spid="17"/>
                                        </p:tgtEl>
                                      </p:cBhvr>
                                      <p:to x="100000" y="80000"/>
                                    </p:animScale>
                                    <p:animScale>
                                      <p:cBhvr>
                                        <p:cTn id="34" dur="249" decel="50000">
                                          <p:stCondLst>
                                            <p:cond delay="2007"/>
                                          </p:stCondLst>
                                        </p:cTn>
                                        <p:tgtEl>
                                          <p:spTgt spid="17"/>
                                        </p:tgtEl>
                                      </p:cBhvr>
                                      <p:to x="100000" y="100000"/>
                                    </p:animScale>
                                    <p:animScale>
                                      <p:cBhvr>
                                        <p:cTn id="35" dur="39">
                                          <p:stCondLst>
                                            <p:cond delay="2463"/>
                                          </p:stCondLst>
                                        </p:cTn>
                                        <p:tgtEl>
                                          <p:spTgt spid="17"/>
                                        </p:tgtEl>
                                      </p:cBhvr>
                                      <p:to x="100000" y="90000"/>
                                    </p:animScale>
                                    <p:animScale>
                                      <p:cBhvr>
                                        <p:cTn id="36" dur="249" decel="50000">
                                          <p:stCondLst>
                                            <p:cond delay="2502"/>
                                          </p:stCondLst>
                                        </p:cTn>
                                        <p:tgtEl>
                                          <p:spTgt spid="17"/>
                                        </p:tgtEl>
                                      </p:cBhvr>
                                      <p:to x="100000" y="100000"/>
                                    </p:animScale>
                                    <p:animScale>
                                      <p:cBhvr>
                                        <p:cTn id="37" dur="39">
                                          <p:stCondLst>
                                            <p:cond delay="2712"/>
                                          </p:stCondLst>
                                        </p:cTn>
                                        <p:tgtEl>
                                          <p:spTgt spid="17"/>
                                        </p:tgtEl>
                                      </p:cBhvr>
                                      <p:to x="100000" y="95000"/>
                                    </p:animScale>
                                    <p:animScale>
                                      <p:cBhvr>
                                        <p:cTn id="38" dur="249" decel="50000">
                                          <p:stCondLst>
                                            <p:cond delay="2751"/>
                                          </p:stCondLst>
                                        </p:cTn>
                                        <p:tgtEl>
                                          <p:spTgt spid="17"/>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down)">
                                      <p:cBhvr>
                                        <p:cTn id="43" dur="870">
                                          <p:stCondLst>
                                            <p:cond delay="0"/>
                                          </p:stCondLst>
                                        </p:cTn>
                                        <p:tgtEl>
                                          <p:spTgt spid="18"/>
                                        </p:tgtEl>
                                      </p:cBhvr>
                                    </p:animEffect>
                                    <p:anim calcmode="lin" valueType="num">
                                      <p:cBhvr>
                                        <p:cTn id="44" dur="2733"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45" dur="996"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46" dur="996" tmFilter="0, 0; 0.125,0.2665; 0.25,0.4; 0.375,0.465; 0.5,0.5;  0.625,0.535; 0.75,0.6; 0.875,0.7335; 1,1">
                                          <p:stCondLst>
                                            <p:cond delay="996"/>
                                          </p:stCondLst>
                                        </p:cTn>
                                        <p:tgtEl>
                                          <p:spTgt spid="18"/>
                                        </p:tgtEl>
                                        <p:attrNameLst>
                                          <p:attrName>ppt_y</p:attrName>
                                        </p:attrNameLst>
                                      </p:cBhvr>
                                      <p:tavLst>
                                        <p:tav tm="0" fmla="#ppt_y-sin(pi*$)/9">
                                          <p:val>
                                            <p:fltVal val="0"/>
                                          </p:val>
                                        </p:tav>
                                        <p:tav tm="100000">
                                          <p:val>
                                            <p:fltVal val="1"/>
                                          </p:val>
                                        </p:tav>
                                      </p:tavLst>
                                    </p:anim>
                                    <p:anim calcmode="lin" valueType="num">
                                      <p:cBhvr>
                                        <p:cTn id="47" dur="498" tmFilter="0, 0; 0.125,0.2665; 0.25,0.4; 0.375,0.465; 0.5,0.5;  0.625,0.535; 0.75,0.6; 0.875,0.7335; 1,1">
                                          <p:stCondLst>
                                            <p:cond delay="1986"/>
                                          </p:stCondLst>
                                        </p:cTn>
                                        <p:tgtEl>
                                          <p:spTgt spid="18"/>
                                        </p:tgtEl>
                                        <p:attrNameLst>
                                          <p:attrName>ppt_y</p:attrName>
                                        </p:attrNameLst>
                                      </p:cBhvr>
                                      <p:tavLst>
                                        <p:tav tm="0" fmla="#ppt_y-sin(pi*$)/27">
                                          <p:val>
                                            <p:fltVal val="0"/>
                                          </p:val>
                                        </p:tav>
                                        <p:tav tm="100000">
                                          <p:val>
                                            <p:fltVal val="1"/>
                                          </p:val>
                                        </p:tav>
                                      </p:tavLst>
                                    </p:anim>
                                    <p:anim calcmode="lin" valueType="num">
                                      <p:cBhvr>
                                        <p:cTn id="48" dur="246" tmFilter="0, 0; 0.125,0.2665; 0.25,0.4; 0.375,0.465; 0.5,0.5;  0.625,0.535; 0.75,0.6; 0.875,0.7335; 1,1">
                                          <p:stCondLst>
                                            <p:cond delay="2484"/>
                                          </p:stCondLst>
                                        </p:cTn>
                                        <p:tgtEl>
                                          <p:spTgt spid="18"/>
                                        </p:tgtEl>
                                        <p:attrNameLst>
                                          <p:attrName>ppt_y</p:attrName>
                                        </p:attrNameLst>
                                      </p:cBhvr>
                                      <p:tavLst>
                                        <p:tav tm="0" fmla="#ppt_y-sin(pi*$)/81">
                                          <p:val>
                                            <p:fltVal val="0"/>
                                          </p:val>
                                        </p:tav>
                                        <p:tav tm="100000">
                                          <p:val>
                                            <p:fltVal val="1"/>
                                          </p:val>
                                        </p:tav>
                                      </p:tavLst>
                                    </p:anim>
                                    <p:animScale>
                                      <p:cBhvr>
                                        <p:cTn id="49" dur="39">
                                          <p:stCondLst>
                                            <p:cond delay="975"/>
                                          </p:stCondLst>
                                        </p:cTn>
                                        <p:tgtEl>
                                          <p:spTgt spid="18"/>
                                        </p:tgtEl>
                                      </p:cBhvr>
                                      <p:to x="100000" y="60000"/>
                                    </p:animScale>
                                    <p:animScale>
                                      <p:cBhvr>
                                        <p:cTn id="50" dur="249" decel="50000">
                                          <p:stCondLst>
                                            <p:cond delay="1014"/>
                                          </p:stCondLst>
                                        </p:cTn>
                                        <p:tgtEl>
                                          <p:spTgt spid="18"/>
                                        </p:tgtEl>
                                      </p:cBhvr>
                                      <p:to x="100000" y="100000"/>
                                    </p:animScale>
                                    <p:animScale>
                                      <p:cBhvr>
                                        <p:cTn id="51" dur="39">
                                          <p:stCondLst>
                                            <p:cond delay="1968"/>
                                          </p:stCondLst>
                                        </p:cTn>
                                        <p:tgtEl>
                                          <p:spTgt spid="18"/>
                                        </p:tgtEl>
                                      </p:cBhvr>
                                      <p:to x="100000" y="80000"/>
                                    </p:animScale>
                                    <p:animScale>
                                      <p:cBhvr>
                                        <p:cTn id="52" dur="249" decel="50000">
                                          <p:stCondLst>
                                            <p:cond delay="2007"/>
                                          </p:stCondLst>
                                        </p:cTn>
                                        <p:tgtEl>
                                          <p:spTgt spid="18"/>
                                        </p:tgtEl>
                                      </p:cBhvr>
                                      <p:to x="100000" y="100000"/>
                                    </p:animScale>
                                    <p:animScale>
                                      <p:cBhvr>
                                        <p:cTn id="53" dur="39">
                                          <p:stCondLst>
                                            <p:cond delay="2463"/>
                                          </p:stCondLst>
                                        </p:cTn>
                                        <p:tgtEl>
                                          <p:spTgt spid="18"/>
                                        </p:tgtEl>
                                      </p:cBhvr>
                                      <p:to x="100000" y="90000"/>
                                    </p:animScale>
                                    <p:animScale>
                                      <p:cBhvr>
                                        <p:cTn id="54" dur="249" decel="50000">
                                          <p:stCondLst>
                                            <p:cond delay="2502"/>
                                          </p:stCondLst>
                                        </p:cTn>
                                        <p:tgtEl>
                                          <p:spTgt spid="18"/>
                                        </p:tgtEl>
                                      </p:cBhvr>
                                      <p:to x="100000" y="100000"/>
                                    </p:animScale>
                                    <p:animScale>
                                      <p:cBhvr>
                                        <p:cTn id="55" dur="39">
                                          <p:stCondLst>
                                            <p:cond delay="2712"/>
                                          </p:stCondLst>
                                        </p:cTn>
                                        <p:tgtEl>
                                          <p:spTgt spid="18"/>
                                        </p:tgtEl>
                                      </p:cBhvr>
                                      <p:to x="100000" y="95000"/>
                                    </p:animScale>
                                    <p:animScale>
                                      <p:cBhvr>
                                        <p:cTn id="56" dur="249" decel="50000">
                                          <p:stCondLst>
                                            <p:cond delay="2751"/>
                                          </p:stCondLst>
                                        </p:cTn>
                                        <p:tgtEl>
                                          <p:spTgt spid="18"/>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down)">
                                      <p:cBhvr>
                                        <p:cTn id="61" dur="870">
                                          <p:stCondLst>
                                            <p:cond delay="0"/>
                                          </p:stCondLst>
                                        </p:cTn>
                                        <p:tgtEl>
                                          <p:spTgt spid="19"/>
                                        </p:tgtEl>
                                      </p:cBhvr>
                                    </p:animEffect>
                                    <p:anim calcmode="lin" valueType="num">
                                      <p:cBhvr>
                                        <p:cTn id="62" dur="2733"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63" dur="996"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64" dur="996" tmFilter="0, 0; 0.125,0.2665; 0.25,0.4; 0.375,0.465; 0.5,0.5;  0.625,0.535; 0.75,0.6; 0.875,0.7335; 1,1">
                                          <p:stCondLst>
                                            <p:cond delay="996"/>
                                          </p:stCondLst>
                                        </p:cTn>
                                        <p:tgtEl>
                                          <p:spTgt spid="19"/>
                                        </p:tgtEl>
                                        <p:attrNameLst>
                                          <p:attrName>ppt_y</p:attrName>
                                        </p:attrNameLst>
                                      </p:cBhvr>
                                      <p:tavLst>
                                        <p:tav tm="0" fmla="#ppt_y-sin(pi*$)/9">
                                          <p:val>
                                            <p:fltVal val="0"/>
                                          </p:val>
                                        </p:tav>
                                        <p:tav tm="100000">
                                          <p:val>
                                            <p:fltVal val="1"/>
                                          </p:val>
                                        </p:tav>
                                      </p:tavLst>
                                    </p:anim>
                                    <p:anim calcmode="lin" valueType="num">
                                      <p:cBhvr>
                                        <p:cTn id="65" dur="498" tmFilter="0, 0; 0.125,0.2665; 0.25,0.4; 0.375,0.465; 0.5,0.5;  0.625,0.535; 0.75,0.6; 0.875,0.7335; 1,1">
                                          <p:stCondLst>
                                            <p:cond delay="1986"/>
                                          </p:stCondLst>
                                        </p:cTn>
                                        <p:tgtEl>
                                          <p:spTgt spid="19"/>
                                        </p:tgtEl>
                                        <p:attrNameLst>
                                          <p:attrName>ppt_y</p:attrName>
                                        </p:attrNameLst>
                                      </p:cBhvr>
                                      <p:tavLst>
                                        <p:tav tm="0" fmla="#ppt_y-sin(pi*$)/27">
                                          <p:val>
                                            <p:fltVal val="0"/>
                                          </p:val>
                                        </p:tav>
                                        <p:tav tm="100000">
                                          <p:val>
                                            <p:fltVal val="1"/>
                                          </p:val>
                                        </p:tav>
                                      </p:tavLst>
                                    </p:anim>
                                    <p:anim calcmode="lin" valueType="num">
                                      <p:cBhvr>
                                        <p:cTn id="66" dur="246" tmFilter="0, 0; 0.125,0.2665; 0.25,0.4; 0.375,0.465; 0.5,0.5;  0.625,0.535; 0.75,0.6; 0.875,0.7335; 1,1">
                                          <p:stCondLst>
                                            <p:cond delay="2484"/>
                                          </p:stCondLst>
                                        </p:cTn>
                                        <p:tgtEl>
                                          <p:spTgt spid="19"/>
                                        </p:tgtEl>
                                        <p:attrNameLst>
                                          <p:attrName>ppt_y</p:attrName>
                                        </p:attrNameLst>
                                      </p:cBhvr>
                                      <p:tavLst>
                                        <p:tav tm="0" fmla="#ppt_y-sin(pi*$)/81">
                                          <p:val>
                                            <p:fltVal val="0"/>
                                          </p:val>
                                        </p:tav>
                                        <p:tav tm="100000">
                                          <p:val>
                                            <p:fltVal val="1"/>
                                          </p:val>
                                        </p:tav>
                                      </p:tavLst>
                                    </p:anim>
                                    <p:animScale>
                                      <p:cBhvr>
                                        <p:cTn id="67" dur="39">
                                          <p:stCondLst>
                                            <p:cond delay="975"/>
                                          </p:stCondLst>
                                        </p:cTn>
                                        <p:tgtEl>
                                          <p:spTgt spid="19"/>
                                        </p:tgtEl>
                                      </p:cBhvr>
                                      <p:to x="100000" y="60000"/>
                                    </p:animScale>
                                    <p:animScale>
                                      <p:cBhvr>
                                        <p:cTn id="68" dur="249" decel="50000">
                                          <p:stCondLst>
                                            <p:cond delay="1014"/>
                                          </p:stCondLst>
                                        </p:cTn>
                                        <p:tgtEl>
                                          <p:spTgt spid="19"/>
                                        </p:tgtEl>
                                      </p:cBhvr>
                                      <p:to x="100000" y="100000"/>
                                    </p:animScale>
                                    <p:animScale>
                                      <p:cBhvr>
                                        <p:cTn id="69" dur="39">
                                          <p:stCondLst>
                                            <p:cond delay="1968"/>
                                          </p:stCondLst>
                                        </p:cTn>
                                        <p:tgtEl>
                                          <p:spTgt spid="19"/>
                                        </p:tgtEl>
                                      </p:cBhvr>
                                      <p:to x="100000" y="80000"/>
                                    </p:animScale>
                                    <p:animScale>
                                      <p:cBhvr>
                                        <p:cTn id="70" dur="249" decel="50000">
                                          <p:stCondLst>
                                            <p:cond delay="2007"/>
                                          </p:stCondLst>
                                        </p:cTn>
                                        <p:tgtEl>
                                          <p:spTgt spid="19"/>
                                        </p:tgtEl>
                                      </p:cBhvr>
                                      <p:to x="100000" y="100000"/>
                                    </p:animScale>
                                    <p:animScale>
                                      <p:cBhvr>
                                        <p:cTn id="71" dur="39">
                                          <p:stCondLst>
                                            <p:cond delay="2463"/>
                                          </p:stCondLst>
                                        </p:cTn>
                                        <p:tgtEl>
                                          <p:spTgt spid="19"/>
                                        </p:tgtEl>
                                      </p:cBhvr>
                                      <p:to x="100000" y="90000"/>
                                    </p:animScale>
                                    <p:animScale>
                                      <p:cBhvr>
                                        <p:cTn id="72" dur="249" decel="50000">
                                          <p:stCondLst>
                                            <p:cond delay="2502"/>
                                          </p:stCondLst>
                                        </p:cTn>
                                        <p:tgtEl>
                                          <p:spTgt spid="19"/>
                                        </p:tgtEl>
                                      </p:cBhvr>
                                      <p:to x="100000" y="100000"/>
                                    </p:animScale>
                                    <p:animScale>
                                      <p:cBhvr>
                                        <p:cTn id="73" dur="39">
                                          <p:stCondLst>
                                            <p:cond delay="2712"/>
                                          </p:stCondLst>
                                        </p:cTn>
                                        <p:tgtEl>
                                          <p:spTgt spid="19"/>
                                        </p:tgtEl>
                                      </p:cBhvr>
                                      <p:to x="100000" y="95000"/>
                                    </p:animScale>
                                    <p:animScale>
                                      <p:cBhvr>
                                        <p:cTn id="74" dur="249" decel="50000">
                                          <p:stCondLst>
                                            <p:cond delay="2751"/>
                                          </p:stCondLst>
                                        </p:cTn>
                                        <p:tgtEl>
                                          <p:spTgt spid="19"/>
                                        </p:tgtEl>
                                      </p:cBhvr>
                                      <p:to x="100000" y="100000"/>
                                    </p:animScale>
                                  </p:childTnLst>
                                </p:cTn>
                              </p:par>
                              <p:par>
                                <p:cTn id="75" presetID="26" presetClass="entr" presetSubtype="0" fill="hold" grpId="0" nodeType="with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wipe(down)">
                                      <p:cBhvr>
                                        <p:cTn id="77" dur="870">
                                          <p:stCondLst>
                                            <p:cond delay="0"/>
                                          </p:stCondLst>
                                        </p:cTn>
                                        <p:tgtEl>
                                          <p:spTgt spid="20"/>
                                        </p:tgtEl>
                                      </p:cBhvr>
                                    </p:animEffect>
                                    <p:anim calcmode="lin" valueType="num">
                                      <p:cBhvr>
                                        <p:cTn id="78" dur="2733"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79" dur="996"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80" dur="996" tmFilter="0, 0; 0.125,0.2665; 0.25,0.4; 0.375,0.465; 0.5,0.5;  0.625,0.535; 0.75,0.6; 0.875,0.7335; 1,1">
                                          <p:stCondLst>
                                            <p:cond delay="996"/>
                                          </p:stCondLst>
                                        </p:cTn>
                                        <p:tgtEl>
                                          <p:spTgt spid="20"/>
                                        </p:tgtEl>
                                        <p:attrNameLst>
                                          <p:attrName>ppt_y</p:attrName>
                                        </p:attrNameLst>
                                      </p:cBhvr>
                                      <p:tavLst>
                                        <p:tav tm="0" fmla="#ppt_y-sin(pi*$)/9">
                                          <p:val>
                                            <p:fltVal val="0"/>
                                          </p:val>
                                        </p:tav>
                                        <p:tav tm="100000">
                                          <p:val>
                                            <p:fltVal val="1"/>
                                          </p:val>
                                        </p:tav>
                                      </p:tavLst>
                                    </p:anim>
                                    <p:anim calcmode="lin" valueType="num">
                                      <p:cBhvr>
                                        <p:cTn id="81" dur="498" tmFilter="0, 0; 0.125,0.2665; 0.25,0.4; 0.375,0.465; 0.5,0.5;  0.625,0.535; 0.75,0.6; 0.875,0.7335; 1,1">
                                          <p:stCondLst>
                                            <p:cond delay="1986"/>
                                          </p:stCondLst>
                                        </p:cTn>
                                        <p:tgtEl>
                                          <p:spTgt spid="20"/>
                                        </p:tgtEl>
                                        <p:attrNameLst>
                                          <p:attrName>ppt_y</p:attrName>
                                        </p:attrNameLst>
                                      </p:cBhvr>
                                      <p:tavLst>
                                        <p:tav tm="0" fmla="#ppt_y-sin(pi*$)/27">
                                          <p:val>
                                            <p:fltVal val="0"/>
                                          </p:val>
                                        </p:tav>
                                        <p:tav tm="100000">
                                          <p:val>
                                            <p:fltVal val="1"/>
                                          </p:val>
                                        </p:tav>
                                      </p:tavLst>
                                    </p:anim>
                                    <p:anim calcmode="lin" valueType="num">
                                      <p:cBhvr>
                                        <p:cTn id="82" dur="246" tmFilter="0, 0; 0.125,0.2665; 0.25,0.4; 0.375,0.465; 0.5,0.5;  0.625,0.535; 0.75,0.6; 0.875,0.7335; 1,1">
                                          <p:stCondLst>
                                            <p:cond delay="2484"/>
                                          </p:stCondLst>
                                        </p:cTn>
                                        <p:tgtEl>
                                          <p:spTgt spid="20"/>
                                        </p:tgtEl>
                                        <p:attrNameLst>
                                          <p:attrName>ppt_y</p:attrName>
                                        </p:attrNameLst>
                                      </p:cBhvr>
                                      <p:tavLst>
                                        <p:tav tm="0" fmla="#ppt_y-sin(pi*$)/81">
                                          <p:val>
                                            <p:fltVal val="0"/>
                                          </p:val>
                                        </p:tav>
                                        <p:tav tm="100000">
                                          <p:val>
                                            <p:fltVal val="1"/>
                                          </p:val>
                                        </p:tav>
                                      </p:tavLst>
                                    </p:anim>
                                    <p:animScale>
                                      <p:cBhvr>
                                        <p:cTn id="83" dur="39">
                                          <p:stCondLst>
                                            <p:cond delay="975"/>
                                          </p:stCondLst>
                                        </p:cTn>
                                        <p:tgtEl>
                                          <p:spTgt spid="20"/>
                                        </p:tgtEl>
                                      </p:cBhvr>
                                      <p:to x="100000" y="60000"/>
                                    </p:animScale>
                                    <p:animScale>
                                      <p:cBhvr>
                                        <p:cTn id="84" dur="249" decel="50000">
                                          <p:stCondLst>
                                            <p:cond delay="1014"/>
                                          </p:stCondLst>
                                        </p:cTn>
                                        <p:tgtEl>
                                          <p:spTgt spid="20"/>
                                        </p:tgtEl>
                                      </p:cBhvr>
                                      <p:to x="100000" y="100000"/>
                                    </p:animScale>
                                    <p:animScale>
                                      <p:cBhvr>
                                        <p:cTn id="85" dur="39">
                                          <p:stCondLst>
                                            <p:cond delay="1968"/>
                                          </p:stCondLst>
                                        </p:cTn>
                                        <p:tgtEl>
                                          <p:spTgt spid="20"/>
                                        </p:tgtEl>
                                      </p:cBhvr>
                                      <p:to x="100000" y="80000"/>
                                    </p:animScale>
                                    <p:animScale>
                                      <p:cBhvr>
                                        <p:cTn id="86" dur="249" decel="50000">
                                          <p:stCondLst>
                                            <p:cond delay="2007"/>
                                          </p:stCondLst>
                                        </p:cTn>
                                        <p:tgtEl>
                                          <p:spTgt spid="20"/>
                                        </p:tgtEl>
                                      </p:cBhvr>
                                      <p:to x="100000" y="100000"/>
                                    </p:animScale>
                                    <p:animScale>
                                      <p:cBhvr>
                                        <p:cTn id="87" dur="39">
                                          <p:stCondLst>
                                            <p:cond delay="2463"/>
                                          </p:stCondLst>
                                        </p:cTn>
                                        <p:tgtEl>
                                          <p:spTgt spid="20"/>
                                        </p:tgtEl>
                                      </p:cBhvr>
                                      <p:to x="100000" y="90000"/>
                                    </p:animScale>
                                    <p:animScale>
                                      <p:cBhvr>
                                        <p:cTn id="88" dur="249" decel="50000">
                                          <p:stCondLst>
                                            <p:cond delay="2502"/>
                                          </p:stCondLst>
                                        </p:cTn>
                                        <p:tgtEl>
                                          <p:spTgt spid="20"/>
                                        </p:tgtEl>
                                      </p:cBhvr>
                                      <p:to x="100000" y="100000"/>
                                    </p:animScale>
                                    <p:animScale>
                                      <p:cBhvr>
                                        <p:cTn id="89" dur="39">
                                          <p:stCondLst>
                                            <p:cond delay="2712"/>
                                          </p:stCondLst>
                                        </p:cTn>
                                        <p:tgtEl>
                                          <p:spTgt spid="20"/>
                                        </p:tgtEl>
                                      </p:cBhvr>
                                      <p:to x="100000" y="95000"/>
                                    </p:animScale>
                                    <p:animScale>
                                      <p:cBhvr>
                                        <p:cTn id="90" dur="249" decel="50000">
                                          <p:stCondLst>
                                            <p:cond delay="2751"/>
                                          </p:stCondLst>
                                        </p:cTn>
                                        <p:tgtEl>
                                          <p:spTgt spid="20"/>
                                        </p:tgtEl>
                                      </p:cBhvr>
                                      <p:to x="100000" y="100000"/>
                                    </p:animScale>
                                  </p:childTnLst>
                                </p:cTn>
                              </p:par>
                              <p:par>
                                <p:cTn id="91" presetID="26" presetClass="entr" presetSubtype="0" fill="hold" grpId="0" nodeType="withEffect">
                                  <p:stCondLst>
                                    <p:cond delay="0"/>
                                  </p:stCondLst>
                                  <p:childTnLst>
                                    <p:set>
                                      <p:cBhvr>
                                        <p:cTn id="92" dur="1" fill="hold">
                                          <p:stCondLst>
                                            <p:cond delay="0"/>
                                          </p:stCondLst>
                                        </p:cTn>
                                        <p:tgtEl>
                                          <p:spTgt spid="21"/>
                                        </p:tgtEl>
                                        <p:attrNameLst>
                                          <p:attrName>style.visibility</p:attrName>
                                        </p:attrNameLst>
                                      </p:cBhvr>
                                      <p:to>
                                        <p:strVal val="visible"/>
                                      </p:to>
                                    </p:set>
                                    <p:animEffect transition="in" filter="wipe(down)">
                                      <p:cBhvr>
                                        <p:cTn id="93" dur="870">
                                          <p:stCondLst>
                                            <p:cond delay="0"/>
                                          </p:stCondLst>
                                        </p:cTn>
                                        <p:tgtEl>
                                          <p:spTgt spid="21"/>
                                        </p:tgtEl>
                                      </p:cBhvr>
                                    </p:animEffect>
                                    <p:anim calcmode="lin" valueType="num">
                                      <p:cBhvr>
                                        <p:cTn id="94" dur="2733"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95" dur="996"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96" dur="996" tmFilter="0, 0; 0.125,0.2665; 0.25,0.4; 0.375,0.465; 0.5,0.5;  0.625,0.535; 0.75,0.6; 0.875,0.7335; 1,1">
                                          <p:stCondLst>
                                            <p:cond delay="996"/>
                                          </p:stCondLst>
                                        </p:cTn>
                                        <p:tgtEl>
                                          <p:spTgt spid="21"/>
                                        </p:tgtEl>
                                        <p:attrNameLst>
                                          <p:attrName>ppt_y</p:attrName>
                                        </p:attrNameLst>
                                      </p:cBhvr>
                                      <p:tavLst>
                                        <p:tav tm="0" fmla="#ppt_y-sin(pi*$)/9">
                                          <p:val>
                                            <p:fltVal val="0"/>
                                          </p:val>
                                        </p:tav>
                                        <p:tav tm="100000">
                                          <p:val>
                                            <p:fltVal val="1"/>
                                          </p:val>
                                        </p:tav>
                                      </p:tavLst>
                                    </p:anim>
                                    <p:anim calcmode="lin" valueType="num">
                                      <p:cBhvr>
                                        <p:cTn id="97" dur="498" tmFilter="0, 0; 0.125,0.2665; 0.25,0.4; 0.375,0.465; 0.5,0.5;  0.625,0.535; 0.75,0.6; 0.875,0.7335; 1,1">
                                          <p:stCondLst>
                                            <p:cond delay="1986"/>
                                          </p:stCondLst>
                                        </p:cTn>
                                        <p:tgtEl>
                                          <p:spTgt spid="21"/>
                                        </p:tgtEl>
                                        <p:attrNameLst>
                                          <p:attrName>ppt_y</p:attrName>
                                        </p:attrNameLst>
                                      </p:cBhvr>
                                      <p:tavLst>
                                        <p:tav tm="0" fmla="#ppt_y-sin(pi*$)/27">
                                          <p:val>
                                            <p:fltVal val="0"/>
                                          </p:val>
                                        </p:tav>
                                        <p:tav tm="100000">
                                          <p:val>
                                            <p:fltVal val="1"/>
                                          </p:val>
                                        </p:tav>
                                      </p:tavLst>
                                    </p:anim>
                                    <p:anim calcmode="lin" valueType="num">
                                      <p:cBhvr>
                                        <p:cTn id="98" dur="246" tmFilter="0, 0; 0.125,0.2665; 0.25,0.4; 0.375,0.465; 0.5,0.5;  0.625,0.535; 0.75,0.6; 0.875,0.7335; 1,1">
                                          <p:stCondLst>
                                            <p:cond delay="2484"/>
                                          </p:stCondLst>
                                        </p:cTn>
                                        <p:tgtEl>
                                          <p:spTgt spid="21"/>
                                        </p:tgtEl>
                                        <p:attrNameLst>
                                          <p:attrName>ppt_y</p:attrName>
                                        </p:attrNameLst>
                                      </p:cBhvr>
                                      <p:tavLst>
                                        <p:tav tm="0" fmla="#ppt_y-sin(pi*$)/81">
                                          <p:val>
                                            <p:fltVal val="0"/>
                                          </p:val>
                                        </p:tav>
                                        <p:tav tm="100000">
                                          <p:val>
                                            <p:fltVal val="1"/>
                                          </p:val>
                                        </p:tav>
                                      </p:tavLst>
                                    </p:anim>
                                    <p:animScale>
                                      <p:cBhvr>
                                        <p:cTn id="99" dur="39">
                                          <p:stCondLst>
                                            <p:cond delay="975"/>
                                          </p:stCondLst>
                                        </p:cTn>
                                        <p:tgtEl>
                                          <p:spTgt spid="21"/>
                                        </p:tgtEl>
                                      </p:cBhvr>
                                      <p:to x="100000" y="60000"/>
                                    </p:animScale>
                                    <p:animScale>
                                      <p:cBhvr>
                                        <p:cTn id="100" dur="249" decel="50000">
                                          <p:stCondLst>
                                            <p:cond delay="1014"/>
                                          </p:stCondLst>
                                        </p:cTn>
                                        <p:tgtEl>
                                          <p:spTgt spid="21"/>
                                        </p:tgtEl>
                                      </p:cBhvr>
                                      <p:to x="100000" y="100000"/>
                                    </p:animScale>
                                    <p:animScale>
                                      <p:cBhvr>
                                        <p:cTn id="101" dur="39">
                                          <p:stCondLst>
                                            <p:cond delay="1968"/>
                                          </p:stCondLst>
                                        </p:cTn>
                                        <p:tgtEl>
                                          <p:spTgt spid="21"/>
                                        </p:tgtEl>
                                      </p:cBhvr>
                                      <p:to x="100000" y="80000"/>
                                    </p:animScale>
                                    <p:animScale>
                                      <p:cBhvr>
                                        <p:cTn id="102" dur="249" decel="50000">
                                          <p:stCondLst>
                                            <p:cond delay="2007"/>
                                          </p:stCondLst>
                                        </p:cTn>
                                        <p:tgtEl>
                                          <p:spTgt spid="21"/>
                                        </p:tgtEl>
                                      </p:cBhvr>
                                      <p:to x="100000" y="100000"/>
                                    </p:animScale>
                                    <p:animScale>
                                      <p:cBhvr>
                                        <p:cTn id="103" dur="39">
                                          <p:stCondLst>
                                            <p:cond delay="2463"/>
                                          </p:stCondLst>
                                        </p:cTn>
                                        <p:tgtEl>
                                          <p:spTgt spid="21"/>
                                        </p:tgtEl>
                                      </p:cBhvr>
                                      <p:to x="100000" y="90000"/>
                                    </p:animScale>
                                    <p:animScale>
                                      <p:cBhvr>
                                        <p:cTn id="104" dur="249" decel="50000">
                                          <p:stCondLst>
                                            <p:cond delay="2502"/>
                                          </p:stCondLst>
                                        </p:cTn>
                                        <p:tgtEl>
                                          <p:spTgt spid="21"/>
                                        </p:tgtEl>
                                      </p:cBhvr>
                                      <p:to x="100000" y="100000"/>
                                    </p:animScale>
                                    <p:animScale>
                                      <p:cBhvr>
                                        <p:cTn id="105" dur="39">
                                          <p:stCondLst>
                                            <p:cond delay="2712"/>
                                          </p:stCondLst>
                                        </p:cTn>
                                        <p:tgtEl>
                                          <p:spTgt spid="21"/>
                                        </p:tgtEl>
                                      </p:cBhvr>
                                      <p:to x="100000" y="95000"/>
                                    </p:animScale>
                                    <p:animScale>
                                      <p:cBhvr>
                                        <p:cTn id="106" dur="249" decel="50000">
                                          <p:stCondLst>
                                            <p:cond delay="2751"/>
                                          </p:stCondLst>
                                        </p:cTn>
                                        <p:tgtEl>
                                          <p:spTgt spid="21"/>
                                        </p:tgtEl>
                                      </p:cBhvr>
                                      <p:to x="100000" y="100000"/>
                                    </p:animScale>
                                  </p:childTnLst>
                                </p:cTn>
                              </p:par>
                            </p:childTnLst>
                          </p:cTn>
                        </p:par>
                      </p:childTnLst>
                    </p:cTn>
                  </p:par>
                  <p:par>
                    <p:cTn id="107" fill="hold">
                      <p:stCondLst>
                        <p:cond delay="indefinite"/>
                      </p:stCondLst>
                      <p:childTnLst>
                        <p:par>
                          <p:cTn id="108" fill="hold">
                            <p:stCondLst>
                              <p:cond delay="0"/>
                            </p:stCondLst>
                            <p:childTnLst>
                              <p:par>
                                <p:cTn id="109" presetID="26" presetClass="entr" presetSubtype="0" fill="hold" grpId="0" nodeType="clickEffect">
                                  <p:stCondLst>
                                    <p:cond delay="0"/>
                                  </p:stCondLst>
                                  <p:childTnLst>
                                    <p:set>
                                      <p:cBhvr>
                                        <p:cTn id="110" dur="1" fill="hold">
                                          <p:stCondLst>
                                            <p:cond delay="0"/>
                                          </p:stCondLst>
                                        </p:cTn>
                                        <p:tgtEl>
                                          <p:spTgt spid="22"/>
                                        </p:tgtEl>
                                        <p:attrNameLst>
                                          <p:attrName>style.visibility</p:attrName>
                                        </p:attrNameLst>
                                      </p:cBhvr>
                                      <p:to>
                                        <p:strVal val="visible"/>
                                      </p:to>
                                    </p:set>
                                    <p:animEffect transition="in" filter="wipe(down)">
                                      <p:cBhvr>
                                        <p:cTn id="111" dur="870">
                                          <p:stCondLst>
                                            <p:cond delay="0"/>
                                          </p:stCondLst>
                                        </p:cTn>
                                        <p:tgtEl>
                                          <p:spTgt spid="22"/>
                                        </p:tgtEl>
                                      </p:cBhvr>
                                    </p:animEffect>
                                    <p:anim calcmode="lin" valueType="num">
                                      <p:cBhvr>
                                        <p:cTn id="112" dur="2733"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13" dur="996"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14" dur="996" tmFilter="0, 0; 0.125,0.2665; 0.25,0.4; 0.375,0.465; 0.5,0.5;  0.625,0.535; 0.75,0.6; 0.875,0.7335; 1,1">
                                          <p:stCondLst>
                                            <p:cond delay="996"/>
                                          </p:stCondLst>
                                        </p:cTn>
                                        <p:tgtEl>
                                          <p:spTgt spid="22"/>
                                        </p:tgtEl>
                                        <p:attrNameLst>
                                          <p:attrName>ppt_y</p:attrName>
                                        </p:attrNameLst>
                                      </p:cBhvr>
                                      <p:tavLst>
                                        <p:tav tm="0" fmla="#ppt_y-sin(pi*$)/9">
                                          <p:val>
                                            <p:fltVal val="0"/>
                                          </p:val>
                                        </p:tav>
                                        <p:tav tm="100000">
                                          <p:val>
                                            <p:fltVal val="1"/>
                                          </p:val>
                                        </p:tav>
                                      </p:tavLst>
                                    </p:anim>
                                    <p:anim calcmode="lin" valueType="num">
                                      <p:cBhvr>
                                        <p:cTn id="115" dur="498" tmFilter="0, 0; 0.125,0.2665; 0.25,0.4; 0.375,0.465; 0.5,0.5;  0.625,0.535; 0.75,0.6; 0.875,0.7335; 1,1">
                                          <p:stCondLst>
                                            <p:cond delay="1986"/>
                                          </p:stCondLst>
                                        </p:cTn>
                                        <p:tgtEl>
                                          <p:spTgt spid="22"/>
                                        </p:tgtEl>
                                        <p:attrNameLst>
                                          <p:attrName>ppt_y</p:attrName>
                                        </p:attrNameLst>
                                      </p:cBhvr>
                                      <p:tavLst>
                                        <p:tav tm="0" fmla="#ppt_y-sin(pi*$)/27">
                                          <p:val>
                                            <p:fltVal val="0"/>
                                          </p:val>
                                        </p:tav>
                                        <p:tav tm="100000">
                                          <p:val>
                                            <p:fltVal val="1"/>
                                          </p:val>
                                        </p:tav>
                                      </p:tavLst>
                                    </p:anim>
                                    <p:anim calcmode="lin" valueType="num">
                                      <p:cBhvr>
                                        <p:cTn id="116" dur="246" tmFilter="0, 0; 0.125,0.2665; 0.25,0.4; 0.375,0.465; 0.5,0.5;  0.625,0.535; 0.75,0.6; 0.875,0.7335; 1,1">
                                          <p:stCondLst>
                                            <p:cond delay="2484"/>
                                          </p:stCondLst>
                                        </p:cTn>
                                        <p:tgtEl>
                                          <p:spTgt spid="22"/>
                                        </p:tgtEl>
                                        <p:attrNameLst>
                                          <p:attrName>ppt_y</p:attrName>
                                        </p:attrNameLst>
                                      </p:cBhvr>
                                      <p:tavLst>
                                        <p:tav tm="0" fmla="#ppt_y-sin(pi*$)/81">
                                          <p:val>
                                            <p:fltVal val="0"/>
                                          </p:val>
                                        </p:tav>
                                        <p:tav tm="100000">
                                          <p:val>
                                            <p:fltVal val="1"/>
                                          </p:val>
                                        </p:tav>
                                      </p:tavLst>
                                    </p:anim>
                                    <p:animScale>
                                      <p:cBhvr>
                                        <p:cTn id="117" dur="39">
                                          <p:stCondLst>
                                            <p:cond delay="975"/>
                                          </p:stCondLst>
                                        </p:cTn>
                                        <p:tgtEl>
                                          <p:spTgt spid="22"/>
                                        </p:tgtEl>
                                      </p:cBhvr>
                                      <p:to x="100000" y="60000"/>
                                    </p:animScale>
                                    <p:animScale>
                                      <p:cBhvr>
                                        <p:cTn id="118" dur="249" decel="50000">
                                          <p:stCondLst>
                                            <p:cond delay="1014"/>
                                          </p:stCondLst>
                                        </p:cTn>
                                        <p:tgtEl>
                                          <p:spTgt spid="22"/>
                                        </p:tgtEl>
                                      </p:cBhvr>
                                      <p:to x="100000" y="100000"/>
                                    </p:animScale>
                                    <p:animScale>
                                      <p:cBhvr>
                                        <p:cTn id="119" dur="39">
                                          <p:stCondLst>
                                            <p:cond delay="1968"/>
                                          </p:stCondLst>
                                        </p:cTn>
                                        <p:tgtEl>
                                          <p:spTgt spid="22"/>
                                        </p:tgtEl>
                                      </p:cBhvr>
                                      <p:to x="100000" y="80000"/>
                                    </p:animScale>
                                    <p:animScale>
                                      <p:cBhvr>
                                        <p:cTn id="120" dur="249" decel="50000">
                                          <p:stCondLst>
                                            <p:cond delay="2007"/>
                                          </p:stCondLst>
                                        </p:cTn>
                                        <p:tgtEl>
                                          <p:spTgt spid="22"/>
                                        </p:tgtEl>
                                      </p:cBhvr>
                                      <p:to x="100000" y="100000"/>
                                    </p:animScale>
                                    <p:animScale>
                                      <p:cBhvr>
                                        <p:cTn id="121" dur="39">
                                          <p:stCondLst>
                                            <p:cond delay="2463"/>
                                          </p:stCondLst>
                                        </p:cTn>
                                        <p:tgtEl>
                                          <p:spTgt spid="22"/>
                                        </p:tgtEl>
                                      </p:cBhvr>
                                      <p:to x="100000" y="90000"/>
                                    </p:animScale>
                                    <p:animScale>
                                      <p:cBhvr>
                                        <p:cTn id="122" dur="249" decel="50000">
                                          <p:stCondLst>
                                            <p:cond delay="2502"/>
                                          </p:stCondLst>
                                        </p:cTn>
                                        <p:tgtEl>
                                          <p:spTgt spid="22"/>
                                        </p:tgtEl>
                                      </p:cBhvr>
                                      <p:to x="100000" y="100000"/>
                                    </p:animScale>
                                    <p:animScale>
                                      <p:cBhvr>
                                        <p:cTn id="123" dur="39">
                                          <p:stCondLst>
                                            <p:cond delay="2712"/>
                                          </p:stCondLst>
                                        </p:cTn>
                                        <p:tgtEl>
                                          <p:spTgt spid="22"/>
                                        </p:tgtEl>
                                      </p:cBhvr>
                                      <p:to x="100000" y="95000"/>
                                    </p:animScale>
                                    <p:animScale>
                                      <p:cBhvr>
                                        <p:cTn id="124" dur="249" decel="50000">
                                          <p:stCondLst>
                                            <p:cond delay="2751"/>
                                          </p:stCondLst>
                                        </p:cTn>
                                        <p:tgtEl>
                                          <p:spTgt spid="22"/>
                                        </p:tgtEl>
                                      </p:cBhvr>
                                      <p:to x="100000" y="100000"/>
                                    </p:animScale>
                                  </p:childTnLst>
                                </p:cTn>
                              </p:par>
                            </p:childTnLst>
                          </p:cTn>
                        </p:par>
                        <p:par>
                          <p:cTn id="125" fill="hold">
                            <p:stCondLst>
                              <p:cond delay="3000"/>
                            </p:stCondLst>
                            <p:childTnLst>
                              <p:par>
                                <p:cTn id="126" presetID="26" presetClass="entr" presetSubtype="0" fill="hold" grpId="0" nodeType="afterEffect">
                                  <p:stCondLst>
                                    <p:cond delay="0"/>
                                  </p:stCondLst>
                                  <p:childTnLst>
                                    <p:set>
                                      <p:cBhvr>
                                        <p:cTn id="127" dur="1" fill="hold">
                                          <p:stCondLst>
                                            <p:cond delay="0"/>
                                          </p:stCondLst>
                                        </p:cTn>
                                        <p:tgtEl>
                                          <p:spTgt spid="23"/>
                                        </p:tgtEl>
                                        <p:attrNameLst>
                                          <p:attrName>style.visibility</p:attrName>
                                        </p:attrNameLst>
                                      </p:cBhvr>
                                      <p:to>
                                        <p:strVal val="visible"/>
                                      </p:to>
                                    </p:set>
                                    <p:animEffect transition="in" filter="wipe(down)">
                                      <p:cBhvr>
                                        <p:cTn id="128" dur="870">
                                          <p:stCondLst>
                                            <p:cond delay="0"/>
                                          </p:stCondLst>
                                        </p:cTn>
                                        <p:tgtEl>
                                          <p:spTgt spid="23"/>
                                        </p:tgtEl>
                                      </p:cBhvr>
                                    </p:animEffect>
                                    <p:anim calcmode="lin" valueType="num">
                                      <p:cBhvr>
                                        <p:cTn id="129" dur="2733"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130" dur="996"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31" dur="996" tmFilter="0, 0; 0.125,0.2665; 0.25,0.4; 0.375,0.465; 0.5,0.5;  0.625,0.535; 0.75,0.6; 0.875,0.7335; 1,1">
                                          <p:stCondLst>
                                            <p:cond delay="996"/>
                                          </p:stCondLst>
                                        </p:cTn>
                                        <p:tgtEl>
                                          <p:spTgt spid="23"/>
                                        </p:tgtEl>
                                        <p:attrNameLst>
                                          <p:attrName>ppt_y</p:attrName>
                                        </p:attrNameLst>
                                      </p:cBhvr>
                                      <p:tavLst>
                                        <p:tav tm="0" fmla="#ppt_y-sin(pi*$)/9">
                                          <p:val>
                                            <p:fltVal val="0"/>
                                          </p:val>
                                        </p:tav>
                                        <p:tav tm="100000">
                                          <p:val>
                                            <p:fltVal val="1"/>
                                          </p:val>
                                        </p:tav>
                                      </p:tavLst>
                                    </p:anim>
                                    <p:anim calcmode="lin" valueType="num">
                                      <p:cBhvr>
                                        <p:cTn id="132" dur="498" tmFilter="0, 0; 0.125,0.2665; 0.25,0.4; 0.375,0.465; 0.5,0.5;  0.625,0.535; 0.75,0.6; 0.875,0.7335; 1,1">
                                          <p:stCondLst>
                                            <p:cond delay="1986"/>
                                          </p:stCondLst>
                                        </p:cTn>
                                        <p:tgtEl>
                                          <p:spTgt spid="23"/>
                                        </p:tgtEl>
                                        <p:attrNameLst>
                                          <p:attrName>ppt_y</p:attrName>
                                        </p:attrNameLst>
                                      </p:cBhvr>
                                      <p:tavLst>
                                        <p:tav tm="0" fmla="#ppt_y-sin(pi*$)/27">
                                          <p:val>
                                            <p:fltVal val="0"/>
                                          </p:val>
                                        </p:tav>
                                        <p:tav tm="100000">
                                          <p:val>
                                            <p:fltVal val="1"/>
                                          </p:val>
                                        </p:tav>
                                      </p:tavLst>
                                    </p:anim>
                                    <p:anim calcmode="lin" valueType="num">
                                      <p:cBhvr>
                                        <p:cTn id="133" dur="246" tmFilter="0, 0; 0.125,0.2665; 0.25,0.4; 0.375,0.465; 0.5,0.5;  0.625,0.535; 0.75,0.6; 0.875,0.7335; 1,1">
                                          <p:stCondLst>
                                            <p:cond delay="2484"/>
                                          </p:stCondLst>
                                        </p:cTn>
                                        <p:tgtEl>
                                          <p:spTgt spid="23"/>
                                        </p:tgtEl>
                                        <p:attrNameLst>
                                          <p:attrName>ppt_y</p:attrName>
                                        </p:attrNameLst>
                                      </p:cBhvr>
                                      <p:tavLst>
                                        <p:tav tm="0" fmla="#ppt_y-sin(pi*$)/81">
                                          <p:val>
                                            <p:fltVal val="0"/>
                                          </p:val>
                                        </p:tav>
                                        <p:tav tm="100000">
                                          <p:val>
                                            <p:fltVal val="1"/>
                                          </p:val>
                                        </p:tav>
                                      </p:tavLst>
                                    </p:anim>
                                    <p:animScale>
                                      <p:cBhvr>
                                        <p:cTn id="134" dur="39">
                                          <p:stCondLst>
                                            <p:cond delay="975"/>
                                          </p:stCondLst>
                                        </p:cTn>
                                        <p:tgtEl>
                                          <p:spTgt spid="23"/>
                                        </p:tgtEl>
                                      </p:cBhvr>
                                      <p:to x="100000" y="60000"/>
                                    </p:animScale>
                                    <p:animScale>
                                      <p:cBhvr>
                                        <p:cTn id="135" dur="249" decel="50000">
                                          <p:stCondLst>
                                            <p:cond delay="1014"/>
                                          </p:stCondLst>
                                        </p:cTn>
                                        <p:tgtEl>
                                          <p:spTgt spid="23"/>
                                        </p:tgtEl>
                                      </p:cBhvr>
                                      <p:to x="100000" y="100000"/>
                                    </p:animScale>
                                    <p:animScale>
                                      <p:cBhvr>
                                        <p:cTn id="136" dur="39">
                                          <p:stCondLst>
                                            <p:cond delay="1968"/>
                                          </p:stCondLst>
                                        </p:cTn>
                                        <p:tgtEl>
                                          <p:spTgt spid="23"/>
                                        </p:tgtEl>
                                      </p:cBhvr>
                                      <p:to x="100000" y="80000"/>
                                    </p:animScale>
                                    <p:animScale>
                                      <p:cBhvr>
                                        <p:cTn id="137" dur="249" decel="50000">
                                          <p:stCondLst>
                                            <p:cond delay="2007"/>
                                          </p:stCondLst>
                                        </p:cTn>
                                        <p:tgtEl>
                                          <p:spTgt spid="23"/>
                                        </p:tgtEl>
                                      </p:cBhvr>
                                      <p:to x="100000" y="100000"/>
                                    </p:animScale>
                                    <p:animScale>
                                      <p:cBhvr>
                                        <p:cTn id="138" dur="39">
                                          <p:stCondLst>
                                            <p:cond delay="2463"/>
                                          </p:stCondLst>
                                        </p:cTn>
                                        <p:tgtEl>
                                          <p:spTgt spid="23"/>
                                        </p:tgtEl>
                                      </p:cBhvr>
                                      <p:to x="100000" y="90000"/>
                                    </p:animScale>
                                    <p:animScale>
                                      <p:cBhvr>
                                        <p:cTn id="139" dur="249" decel="50000">
                                          <p:stCondLst>
                                            <p:cond delay="2502"/>
                                          </p:stCondLst>
                                        </p:cTn>
                                        <p:tgtEl>
                                          <p:spTgt spid="23"/>
                                        </p:tgtEl>
                                      </p:cBhvr>
                                      <p:to x="100000" y="100000"/>
                                    </p:animScale>
                                    <p:animScale>
                                      <p:cBhvr>
                                        <p:cTn id="140" dur="39">
                                          <p:stCondLst>
                                            <p:cond delay="2712"/>
                                          </p:stCondLst>
                                        </p:cTn>
                                        <p:tgtEl>
                                          <p:spTgt spid="23"/>
                                        </p:tgtEl>
                                      </p:cBhvr>
                                      <p:to x="100000" y="95000"/>
                                    </p:animScale>
                                    <p:animScale>
                                      <p:cBhvr>
                                        <p:cTn id="141" dur="249" decel="50000">
                                          <p:stCondLst>
                                            <p:cond delay="2751"/>
                                          </p:stCondLst>
                                        </p:cTn>
                                        <p:tgtEl>
                                          <p:spTgt spid="23"/>
                                        </p:tgtEl>
                                      </p:cBhvr>
                                      <p:to x="100000" y="100000"/>
                                    </p:animScale>
                                  </p:childTnLst>
                                </p:cTn>
                              </p:par>
                            </p:childTnLst>
                          </p:cTn>
                        </p:par>
                        <p:par>
                          <p:cTn id="142" fill="hold">
                            <p:stCondLst>
                              <p:cond delay="6000"/>
                            </p:stCondLst>
                            <p:childTnLst>
                              <p:par>
                                <p:cTn id="143" presetID="26" presetClass="entr" presetSubtype="0" fill="hold" grpId="0" nodeType="afterEffect">
                                  <p:stCondLst>
                                    <p:cond delay="0"/>
                                  </p:stCondLst>
                                  <p:childTnLst>
                                    <p:set>
                                      <p:cBhvr>
                                        <p:cTn id="144" dur="1" fill="hold">
                                          <p:stCondLst>
                                            <p:cond delay="0"/>
                                          </p:stCondLst>
                                        </p:cTn>
                                        <p:tgtEl>
                                          <p:spTgt spid="24"/>
                                        </p:tgtEl>
                                        <p:attrNameLst>
                                          <p:attrName>style.visibility</p:attrName>
                                        </p:attrNameLst>
                                      </p:cBhvr>
                                      <p:to>
                                        <p:strVal val="visible"/>
                                      </p:to>
                                    </p:set>
                                    <p:animEffect transition="in" filter="wipe(down)">
                                      <p:cBhvr>
                                        <p:cTn id="145" dur="870">
                                          <p:stCondLst>
                                            <p:cond delay="0"/>
                                          </p:stCondLst>
                                        </p:cTn>
                                        <p:tgtEl>
                                          <p:spTgt spid="24"/>
                                        </p:tgtEl>
                                      </p:cBhvr>
                                    </p:animEffect>
                                    <p:anim calcmode="lin" valueType="num">
                                      <p:cBhvr>
                                        <p:cTn id="146" dur="2733"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47" dur="996"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48" dur="996" tmFilter="0, 0; 0.125,0.2665; 0.25,0.4; 0.375,0.465; 0.5,0.5;  0.625,0.535; 0.75,0.6; 0.875,0.7335; 1,1">
                                          <p:stCondLst>
                                            <p:cond delay="996"/>
                                          </p:stCondLst>
                                        </p:cTn>
                                        <p:tgtEl>
                                          <p:spTgt spid="24"/>
                                        </p:tgtEl>
                                        <p:attrNameLst>
                                          <p:attrName>ppt_y</p:attrName>
                                        </p:attrNameLst>
                                      </p:cBhvr>
                                      <p:tavLst>
                                        <p:tav tm="0" fmla="#ppt_y-sin(pi*$)/9">
                                          <p:val>
                                            <p:fltVal val="0"/>
                                          </p:val>
                                        </p:tav>
                                        <p:tav tm="100000">
                                          <p:val>
                                            <p:fltVal val="1"/>
                                          </p:val>
                                        </p:tav>
                                      </p:tavLst>
                                    </p:anim>
                                    <p:anim calcmode="lin" valueType="num">
                                      <p:cBhvr>
                                        <p:cTn id="149" dur="498" tmFilter="0, 0; 0.125,0.2665; 0.25,0.4; 0.375,0.465; 0.5,0.5;  0.625,0.535; 0.75,0.6; 0.875,0.7335; 1,1">
                                          <p:stCondLst>
                                            <p:cond delay="1986"/>
                                          </p:stCondLst>
                                        </p:cTn>
                                        <p:tgtEl>
                                          <p:spTgt spid="24"/>
                                        </p:tgtEl>
                                        <p:attrNameLst>
                                          <p:attrName>ppt_y</p:attrName>
                                        </p:attrNameLst>
                                      </p:cBhvr>
                                      <p:tavLst>
                                        <p:tav tm="0" fmla="#ppt_y-sin(pi*$)/27">
                                          <p:val>
                                            <p:fltVal val="0"/>
                                          </p:val>
                                        </p:tav>
                                        <p:tav tm="100000">
                                          <p:val>
                                            <p:fltVal val="1"/>
                                          </p:val>
                                        </p:tav>
                                      </p:tavLst>
                                    </p:anim>
                                    <p:anim calcmode="lin" valueType="num">
                                      <p:cBhvr>
                                        <p:cTn id="150" dur="246" tmFilter="0, 0; 0.125,0.2665; 0.25,0.4; 0.375,0.465; 0.5,0.5;  0.625,0.535; 0.75,0.6; 0.875,0.7335; 1,1">
                                          <p:stCondLst>
                                            <p:cond delay="2484"/>
                                          </p:stCondLst>
                                        </p:cTn>
                                        <p:tgtEl>
                                          <p:spTgt spid="24"/>
                                        </p:tgtEl>
                                        <p:attrNameLst>
                                          <p:attrName>ppt_y</p:attrName>
                                        </p:attrNameLst>
                                      </p:cBhvr>
                                      <p:tavLst>
                                        <p:tav tm="0" fmla="#ppt_y-sin(pi*$)/81">
                                          <p:val>
                                            <p:fltVal val="0"/>
                                          </p:val>
                                        </p:tav>
                                        <p:tav tm="100000">
                                          <p:val>
                                            <p:fltVal val="1"/>
                                          </p:val>
                                        </p:tav>
                                      </p:tavLst>
                                    </p:anim>
                                    <p:animScale>
                                      <p:cBhvr>
                                        <p:cTn id="151" dur="39">
                                          <p:stCondLst>
                                            <p:cond delay="975"/>
                                          </p:stCondLst>
                                        </p:cTn>
                                        <p:tgtEl>
                                          <p:spTgt spid="24"/>
                                        </p:tgtEl>
                                      </p:cBhvr>
                                      <p:to x="100000" y="60000"/>
                                    </p:animScale>
                                    <p:animScale>
                                      <p:cBhvr>
                                        <p:cTn id="152" dur="249" decel="50000">
                                          <p:stCondLst>
                                            <p:cond delay="1014"/>
                                          </p:stCondLst>
                                        </p:cTn>
                                        <p:tgtEl>
                                          <p:spTgt spid="24"/>
                                        </p:tgtEl>
                                      </p:cBhvr>
                                      <p:to x="100000" y="100000"/>
                                    </p:animScale>
                                    <p:animScale>
                                      <p:cBhvr>
                                        <p:cTn id="153" dur="39">
                                          <p:stCondLst>
                                            <p:cond delay="1968"/>
                                          </p:stCondLst>
                                        </p:cTn>
                                        <p:tgtEl>
                                          <p:spTgt spid="24"/>
                                        </p:tgtEl>
                                      </p:cBhvr>
                                      <p:to x="100000" y="80000"/>
                                    </p:animScale>
                                    <p:animScale>
                                      <p:cBhvr>
                                        <p:cTn id="154" dur="249" decel="50000">
                                          <p:stCondLst>
                                            <p:cond delay="2007"/>
                                          </p:stCondLst>
                                        </p:cTn>
                                        <p:tgtEl>
                                          <p:spTgt spid="24"/>
                                        </p:tgtEl>
                                      </p:cBhvr>
                                      <p:to x="100000" y="100000"/>
                                    </p:animScale>
                                    <p:animScale>
                                      <p:cBhvr>
                                        <p:cTn id="155" dur="39">
                                          <p:stCondLst>
                                            <p:cond delay="2463"/>
                                          </p:stCondLst>
                                        </p:cTn>
                                        <p:tgtEl>
                                          <p:spTgt spid="24"/>
                                        </p:tgtEl>
                                      </p:cBhvr>
                                      <p:to x="100000" y="90000"/>
                                    </p:animScale>
                                    <p:animScale>
                                      <p:cBhvr>
                                        <p:cTn id="156" dur="249" decel="50000">
                                          <p:stCondLst>
                                            <p:cond delay="2502"/>
                                          </p:stCondLst>
                                        </p:cTn>
                                        <p:tgtEl>
                                          <p:spTgt spid="24"/>
                                        </p:tgtEl>
                                      </p:cBhvr>
                                      <p:to x="100000" y="100000"/>
                                    </p:animScale>
                                    <p:animScale>
                                      <p:cBhvr>
                                        <p:cTn id="157" dur="39">
                                          <p:stCondLst>
                                            <p:cond delay="2712"/>
                                          </p:stCondLst>
                                        </p:cTn>
                                        <p:tgtEl>
                                          <p:spTgt spid="24"/>
                                        </p:tgtEl>
                                      </p:cBhvr>
                                      <p:to x="100000" y="95000"/>
                                    </p:animScale>
                                    <p:animScale>
                                      <p:cBhvr>
                                        <p:cTn id="158" dur="249" decel="50000">
                                          <p:stCondLst>
                                            <p:cond delay="2751"/>
                                          </p:stCondLst>
                                        </p:cTn>
                                        <p:tgtEl>
                                          <p:spTgt spid="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TotalTime>
  <Words>283</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バウンド編</vt:lpstr>
      <vt:lpstr>一般発表発表者へのお願い</vt:lpstr>
      <vt:lpstr>バウンド (オブジェクト＝プレースホルダ)</vt:lpstr>
      <vt:lpstr>バウンド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16</cp:revision>
  <dcterms:created xsi:type="dcterms:W3CDTF">2009-02-08T05:44:18Z</dcterms:created>
  <dcterms:modified xsi:type="dcterms:W3CDTF">2009-02-08T16:58:52Z</dcterms:modified>
</cp:coreProperties>
</file>