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2009/2/8</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2009/2/8</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2009/2/8</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2009/2/8</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dirty="0" smtClean="0"/>
              <a:t>ディゾルブイン編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ディゾルブイン </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a:t>
            </a:r>
            <a:r>
              <a:rPr lang="ja-JP" altLang="en-US" sz="2000" dirty="0" smtClean="0"/>
              <a:t>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a:t>
            </a:r>
            <a:r>
              <a:rPr kumimoji="1" lang="ja-JP" altLang="en-US" dirty="0" smtClean="0"/>
              <a:t>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a:t>
            </a:r>
            <a:r>
              <a:rPr kumimoji="1" lang="ja-JP" altLang="en-US" dirty="0" smtClean="0"/>
              <a:t>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dissolve">
                                      <p:cBhvr>
                                        <p:cTn id="22" dur="2000"/>
                                        <p:tgtEl>
                                          <p:spTgt spid="6">
                                            <p:txEl>
                                              <p:pRg st="0" end="0"/>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ssolve">
                                      <p:cBhvr>
                                        <p:cTn id="25" dur="2000"/>
                                        <p:tgtEl>
                                          <p:spTgt spid="7"/>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dissolve">
                                      <p:cBhvr>
                                        <p:cTn id="28" dur="2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dissolve">
                                      <p:cBhvr>
                                        <p:cTn id="33" dur="2000"/>
                                        <p:tgtEl>
                                          <p:spTgt spid="9">
                                            <p:txEl>
                                              <p:pRg st="0" end="0"/>
                                            </p:txEl>
                                          </p:spTgt>
                                        </p:tgtEl>
                                      </p:cBhvr>
                                    </p:animEffect>
                                  </p:childTnLst>
                                </p:cTn>
                              </p:par>
                            </p:childTnLst>
                          </p:cTn>
                        </p:par>
                        <p:par>
                          <p:cTn id="34" fill="hold">
                            <p:stCondLst>
                              <p:cond delay="2000"/>
                            </p:stCondLst>
                            <p:childTnLst>
                              <p:par>
                                <p:cTn id="35" presetID="9"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ssolve">
                                      <p:cBhvr>
                                        <p:cTn id="37" dur="2000"/>
                                        <p:tgtEl>
                                          <p:spTgt spid="10"/>
                                        </p:tgtEl>
                                      </p:cBhvr>
                                    </p:animEffect>
                                  </p:childTnLst>
                                </p:cTn>
                              </p:par>
                            </p:childTnLst>
                          </p:cTn>
                        </p:par>
                        <p:par>
                          <p:cTn id="38" fill="hold">
                            <p:stCondLst>
                              <p:cond delay="4000"/>
                            </p:stCondLst>
                            <p:childTnLst>
                              <p:par>
                                <p:cTn id="39" presetID="9" presetClass="entr" presetSubtype="0"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dissolve">
                                      <p:cBhvr>
                                        <p:cTn id="4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ディゾルブイン </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a:t>
            </a:r>
            <a:r>
              <a:rPr kumimoji="1" lang="ja-JP" altLang="en-US" dirty="0" smtClean="0"/>
              <a:t>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a:t>
            </a:r>
            <a:r>
              <a:rPr kumimoji="1" lang="ja-JP" altLang="en-US" dirty="0" smtClean="0"/>
              <a:t>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dissolve">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dissolve">
                                      <p:cBhvr>
                                        <p:cTn id="17" dur="20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dissolve">
                                      <p:cBhvr>
                                        <p:cTn id="22" dur="2000"/>
                                        <p:tgtEl>
                                          <p:spTgt spid="1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2000"/>
                                        <p:tgtEl>
                                          <p:spTgt spid="20"/>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dissolve">
                                      <p:cBhvr>
                                        <p:cTn id="28" dur="20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dissolve">
                                      <p:cBhvr>
                                        <p:cTn id="33" dur="2000"/>
                                        <p:tgtEl>
                                          <p:spTgt spid="22"/>
                                        </p:tgtEl>
                                      </p:cBhvr>
                                    </p:animEffect>
                                  </p:childTnLst>
                                </p:cTn>
                              </p:par>
                            </p:childTnLst>
                          </p:cTn>
                        </p:par>
                        <p:par>
                          <p:cTn id="34" fill="hold">
                            <p:stCondLst>
                              <p:cond delay="2000"/>
                            </p:stCondLst>
                            <p:childTnLst>
                              <p:par>
                                <p:cTn id="35" presetID="9"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dissolve">
                                      <p:cBhvr>
                                        <p:cTn id="37" dur="2000"/>
                                        <p:tgtEl>
                                          <p:spTgt spid="23"/>
                                        </p:tgtEl>
                                      </p:cBhvr>
                                    </p:animEffect>
                                  </p:childTnLst>
                                </p:cTn>
                              </p:par>
                            </p:childTnLst>
                          </p:cTn>
                        </p:par>
                        <p:par>
                          <p:cTn id="38" fill="hold">
                            <p:stCondLst>
                              <p:cond delay="4000"/>
                            </p:stCondLst>
                            <p:childTnLst>
                              <p:par>
                                <p:cTn id="39" presetID="9" presetClass="entr" presetSubtype="0" fill="hold" grpId="0" nodeType="after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dissolve">
                                      <p:cBhvr>
                                        <p:cTn id="41"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51</TotalTime>
  <Words>284</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ディゾルブイン編</vt:lpstr>
      <vt:lpstr>一般発表発表者へのお願い</vt:lpstr>
      <vt:lpstr>ディゾルブイン  (オブジェクト＝プレースホルダ)</vt:lpstr>
      <vt:lpstr>ディゾルブイン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10</cp:revision>
  <dcterms:created xsi:type="dcterms:W3CDTF">2009-02-08T05:44:18Z</dcterms:created>
  <dcterms:modified xsi:type="dcterms:W3CDTF">2009-02-08T11:09:14Z</dcterms:modified>
</cp:coreProperties>
</file>