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フェードとズーム編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フェードとズーム</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a:t>
            </a:r>
            <a:r>
              <a:rPr lang="ja-JP" altLang="en-US" sz="2000" dirty="0" smtClean="0">
                <a:solidFill>
                  <a:schemeClr val="tx2"/>
                </a:solidFill>
              </a:rPr>
              <a:t>オブジェクト</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Effect transition="in" filter="fade">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2000" fill="hold"/>
                                        <p:tgtEl>
                                          <p:spTgt spid="5"/>
                                        </p:tgtEl>
                                        <p:attrNameLst>
                                          <p:attrName>ppt_w</p:attrName>
                                        </p:attrNameLst>
                                      </p:cBhvr>
                                      <p:tavLst>
                                        <p:tav tm="0">
                                          <p:val>
                                            <p:fltVal val="0"/>
                                          </p:val>
                                        </p:tav>
                                        <p:tav tm="100000">
                                          <p:val>
                                            <p:strVal val="#ppt_w"/>
                                          </p:val>
                                        </p:tav>
                                      </p:tavLst>
                                    </p:anim>
                                    <p:anim calcmode="lin" valueType="num">
                                      <p:cBhvr>
                                        <p:cTn id="22" dur="2000" fill="hold"/>
                                        <p:tgtEl>
                                          <p:spTgt spid="5"/>
                                        </p:tgtEl>
                                        <p:attrNameLst>
                                          <p:attrName>ppt_h</p:attrName>
                                        </p:attrNameLst>
                                      </p:cBhvr>
                                      <p:tavLst>
                                        <p:tav tm="0">
                                          <p:val>
                                            <p:fltVal val="0"/>
                                          </p:val>
                                        </p:tav>
                                        <p:tav tm="100000">
                                          <p:val>
                                            <p:strVal val="#ppt_h"/>
                                          </p:val>
                                        </p:tav>
                                      </p:tavLst>
                                    </p:anim>
                                    <p:animEffect transition="in" filter="fade">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9" dur="2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0" dur="2000"/>
                                        <p:tgtEl>
                                          <p:spTgt spid="6">
                                            <p:txEl>
                                              <p:pRg st="0" end="0"/>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2000" fill="hold"/>
                                        <p:tgtEl>
                                          <p:spTgt spid="7"/>
                                        </p:tgtEl>
                                        <p:attrNameLst>
                                          <p:attrName>ppt_w</p:attrName>
                                        </p:attrNameLst>
                                      </p:cBhvr>
                                      <p:tavLst>
                                        <p:tav tm="0">
                                          <p:val>
                                            <p:fltVal val="0"/>
                                          </p:val>
                                        </p:tav>
                                        <p:tav tm="100000">
                                          <p:val>
                                            <p:strVal val="#ppt_w"/>
                                          </p:val>
                                        </p:tav>
                                      </p:tavLst>
                                    </p:anim>
                                    <p:anim calcmode="lin" valueType="num">
                                      <p:cBhvr>
                                        <p:cTn id="34" dur="2000" fill="hold"/>
                                        <p:tgtEl>
                                          <p:spTgt spid="7"/>
                                        </p:tgtEl>
                                        <p:attrNameLst>
                                          <p:attrName>ppt_h</p:attrName>
                                        </p:attrNameLst>
                                      </p:cBhvr>
                                      <p:tavLst>
                                        <p:tav tm="0">
                                          <p:val>
                                            <p:fltVal val="0"/>
                                          </p:val>
                                        </p:tav>
                                        <p:tav tm="100000">
                                          <p:val>
                                            <p:strVal val="#ppt_h"/>
                                          </p:val>
                                        </p:tav>
                                      </p:tavLst>
                                    </p:anim>
                                    <p:animEffect transition="in" filter="fade">
                                      <p:cBhvr>
                                        <p:cTn id="35" dur="2000"/>
                                        <p:tgtEl>
                                          <p:spTgt spid="7"/>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2000" fill="hold"/>
                                        <p:tgtEl>
                                          <p:spTgt spid="8"/>
                                        </p:tgtEl>
                                        <p:attrNameLst>
                                          <p:attrName>ppt_w</p:attrName>
                                        </p:attrNameLst>
                                      </p:cBhvr>
                                      <p:tavLst>
                                        <p:tav tm="0">
                                          <p:val>
                                            <p:fltVal val="0"/>
                                          </p:val>
                                        </p:tav>
                                        <p:tav tm="100000">
                                          <p:val>
                                            <p:strVal val="#ppt_w"/>
                                          </p:val>
                                        </p:tav>
                                      </p:tavLst>
                                    </p:anim>
                                    <p:anim calcmode="lin" valueType="num">
                                      <p:cBhvr>
                                        <p:cTn id="39" dur="2000" fill="hold"/>
                                        <p:tgtEl>
                                          <p:spTgt spid="8"/>
                                        </p:tgtEl>
                                        <p:attrNameLst>
                                          <p:attrName>ppt_h</p:attrName>
                                        </p:attrNameLst>
                                      </p:cBhvr>
                                      <p:tavLst>
                                        <p:tav tm="0">
                                          <p:val>
                                            <p:fltVal val="0"/>
                                          </p:val>
                                        </p:tav>
                                        <p:tav tm="100000">
                                          <p:val>
                                            <p:strVal val="#ppt_h"/>
                                          </p:val>
                                        </p:tav>
                                      </p:tavLst>
                                    </p:anim>
                                    <p:animEffect transition="in" filter="fade">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2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6" dur="20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47" dur="2000"/>
                                        <p:tgtEl>
                                          <p:spTgt spid="9">
                                            <p:txEl>
                                              <p:pRg st="0" end="0"/>
                                            </p:txEl>
                                          </p:spTgt>
                                        </p:tgtEl>
                                      </p:cBhvr>
                                    </p:animEffect>
                                  </p:childTnLst>
                                </p:cTn>
                              </p:par>
                            </p:childTnLst>
                          </p:cTn>
                        </p:par>
                        <p:par>
                          <p:cTn id="48" fill="hold">
                            <p:stCondLst>
                              <p:cond delay="2000"/>
                            </p:stCondLst>
                            <p:childTnLst>
                              <p:par>
                                <p:cTn id="49" presetID="53" presetClass="entr" presetSubtype="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2000" fill="hold"/>
                                        <p:tgtEl>
                                          <p:spTgt spid="10"/>
                                        </p:tgtEl>
                                        <p:attrNameLst>
                                          <p:attrName>ppt_w</p:attrName>
                                        </p:attrNameLst>
                                      </p:cBhvr>
                                      <p:tavLst>
                                        <p:tav tm="0">
                                          <p:val>
                                            <p:fltVal val="0"/>
                                          </p:val>
                                        </p:tav>
                                        <p:tav tm="100000">
                                          <p:val>
                                            <p:strVal val="#ppt_w"/>
                                          </p:val>
                                        </p:tav>
                                      </p:tavLst>
                                    </p:anim>
                                    <p:anim calcmode="lin" valueType="num">
                                      <p:cBhvr>
                                        <p:cTn id="52" dur="2000" fill="hold"/>
                                        <p:tgtEl>
                                          <p:spTgt spid="10"/>
                                        </p:tgtEl>
                                        <p:attrNameLst>
                                          <p:attrName>ppt_h</p:attrName>
                                        </p:attrNameLst>
                                      </p:cBhvr>
                                      <p:tavLst>
                                        <p:tav tm="0">
                                          <p:val>
                                            <p:fltVal val="0"/>
                                          </p:val>
                                        </p:tav>
                                        <p:tav tm="100000">
                                          <p:val>
                                            <p:strVal val="#ppt_h"/>
                                          </p:val>
                                        </p:tav>
                                      </p:tavLst>
                                    </p:anim>
                                    <p:animEffect transition="in" filter="fade">
                                      <p:cBhvr>
                                        <p:cTn id="53" dur="2000"/>
                                        <p:tgtEl>
                                          <p:spTgt spid="10"/>
                                        </p:tgtEl>
                                      </p:cBhvr>
                                    </p:animEffect>
                                  </p:childTnLst>
                                </p:cTn>
                              </p:par>
                            </p:childTnLst>
                          </p:cTn>
                        </p:par>
                        <p:par>
                          <p:cTn id="54" fill="hold">
                            <p:stCondLst>
                              <p:cond delay="4000"/>
                            </p:stCondLst>
                            <p:childTnLst>
                              <p:par>
                                <p:cTn id="55" presetID="53" presetClass="entr" presetSubtype="0"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2000" fill="hold"/>
                                        <p:tgtEl>
                                          <p:spTgt spid="11"/>
                                        </p:tgtEl>
                                        <p:attrNameLst>
                                          <p:attrName>ppt_w</p:attrName>
                                        </p:attrNameLst>
                                      </p:cBhvr>
                                      <p:tavLst>
                                        <p:tav tm="0">
                                          <p:val>
                                            <p:fltVal val="0"/>
                                          </p:val>
                                        </p:tav>
                                        <p:tav tm="100000">
                                          <p:val>
                                            <p:strVal val="#ppt_w"/>
                                          </p:val>
                                        </p:tav>
                                      </p:tavLst>
                                    </p:anim>
                                    <p:anim calcmode="lin" valueType="num">
                                      <p:cBhvr>
                                        <p:cTn id="58" dur="2000" fill="hold"/>
                                        <p:tgtEl>
                                          <p:spTgt spid="11"/>
                                        </p:tgtEl>
                                        <p:attrNameLst>
                                          <p:attrName>ppt_h</p:attrName>
                                        </p:attrNameLst>
                                      </p:cBhvr>
                                      <p:tavLst>
                                        <p:tav tm="0">
                                          <p:val>
                                            <p:fltVal val="0"/>
                                          </p:val>
                                        </p:tav>
                                        <p:tav tm="100000">
                                          <p:val>
                                            <p:strVal val="#ppt_h"/>
                                          </p:val>
                                        </p:tav>
                                      </p:tavLst>
                                    </p:anim>
                                    <p:animEffect transition="in" filter="fade">
                                      <p:cBhvr>
                                        <p:cTn id="5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フェードとズーム</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ppt_w</p:attrName>
                                        </p:attrNameLst>
                                      </p:cBhvr>
                                      <p:tavLst>
                                        <p:tav tm="0">
                                          <p:val>
                                            <p:fltVal val="0"/>
                                          </p:val>
                                        </p:tav>
                                        <p:tav tm="100000">
                                          <p:val>
                                            <p:strVal val="#ppt_w"/>
                                          </p:val>
                                        </p:tav>
                                      </p:tavLst>
                                    </p:anim>
                                    <p:anim calcmode="lin" valueType="num">
                                      <p:cBhvr>
                                        <p:cTn id="8" dur="2000" fill="hold"/>
                                        <p:tgtEl>
                                          <p:spTgt spid="16"/>
                                        </p:tgtEl>
                                        <p:attrNameLst>
                                          <p:attrName>ppt_h</p:attrName>
                                        </p:attrNameLst>
                                      </p:cBhvr>
                                      <p:tavLst>
                                        <p:tav tm="0">
                                          <p:val>
                                            <p:fltVal val="0"/>
                                          </p:val>
                                        </p:tav>
                                        <p:tav tm="100000">
                                          <p:val>
                                            <p:strVal val="#ppt_h"/>
                                          </p:val>
                                        </p:tav>
                                      </p:tavLst>
                                    </p:anim>
                                    <p:animEffect transition="in" filter="fade">
                                      <p:cBhvr>
                                        <p:cTn id="9" dur="2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2000" fill="hold"/>
                                        <p:tgtEl>
                                          <p:spTgt spid="17"/>
                                        </p:tgtEl>
                                        <p:attrNameLst>
                                          <p:attrName>ppt_w</p:attrName>
                                        </p:attrNameLst>
                                      </p:cBhvr>
                                      <p:tavLst>
                                        <p:tav tm="0">
                                          <p:val>
                                            <p:fltVal val="0"/>
                                          </p:val>
                                        </p:tav>
                                        <p:tav tm="100000">
                                          <p:val>
                                            <p:strVal val="#ppt_w"/>
                                          </p:val>
                                        </p:tav>
                                      </p:tavLst>
                                    </p:anim>
                                    <p:anim calcmode="lin" valueType="num">
                                      <p:cBhvr>
                                        <p:cTn id="15" dur="2000" fill="hold"/>
                                        <p:tgtEl>
                                          <p:spTgt spid="17"/>
                                        </p:tgtEl>
                                        <p:attrNameLst>
                                          <p:attrName>ppt_h</p:attrName>
                                        </p:attrNameLst>
                                      </p:cBhvr>
                                      <p:tavLst>
                                        <p:tav tm="0">
                                          <p:val>
                                            <p:fltVal val="0"/>
                                          </p:val>
                                        </p:tav>
                                        <p:tav tm="100000">
                                          <p:val>
                                            <p:strVal val="#ppt_h"/>
                                          </p:val>
                                        </p:tav>
                                      </p:tavLst>
                                    </p:anim>
                                    <p:animEffect transition="in" filter="fade">
                                      <p:cBhvr>
                                        <p:cTn id="16" dur="2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2000" fill="hold"/>
                                        <p:tgtEl>
                                          <p:spTgt spid="18"/>
                                        </p:tgtEl>
                                        <p:attrNameLst>
                                          <p:attrName>ppt_w</p:attrName>
                                        </p:attrNameLst>
                                      </p:cBhvr>
                                      <p:tavLst>
                                        <p:tav tm="0">
                                          <p:val>
                                            <p:fltVal val="0"/>
                                          </p:val>
                                        </p:tav>
                                        <p:tav tm="100000">
                                          <p:val>
                                            <p:strVal val="#ppt_w"/>
                                          </p:val>
                                        </p:tav>
                                      </p:tavLst>
                                    </p:anim>
                                    <p:anim calcmode="lin" valueType="num">
                                      <p:cBhvr>
                                        <p:cTn id="22" dur="2000" fill="hold"/>
                                        <p:tgtEl>
                                          <p:spTgt spid="18"/>
                                        </p:tgtEl>
                                        <p:attrNameLst>
                                          <p:attrName>ppt_h</p:attrName>
                                        </p:attrNameLst>
                                      </p:cBhvr>
                                      <p:tavLst>
                                        <p:tav tm="0">
                                          <p:val>
                                            <p:fltVal val="0"/>
                                          </p:val>
                                        </p:tav>
                                        <p:tav tm="100000">
                                          <p:val>
                                            <p:strVal val="#ppt_h"/>
                                          </p:val>
                                        </p:tav>
                                      </p:tavLst>
                                    </p:anim>
                                    <p:animEffect transition="in" filter="fade">
                                      <p:cBhvr>
                                        <p:cTn id="23" dur="2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2000" fill="hold"/>
                                        <p:tgtEl>
                                          <p:spTgt spid="19"/>
                                        </p:tgtEl>
                                        <p:attrNameLst>
                                          <p:attrName>ppt_w</p:attrName>
                                        </p:attrNameLst>
                                      </p:cBhvr>
                                      <p:tavLst>
                                        <p:tav tm="0">
                                          <p:val>
                                            <p:fltVal val="0"/>
                                          </p:val>
                                        </p:tav>
                                        <p:tav tm="100000">
                                          <p:val>
                                            <p:strVal val="#ppt_w"/>
                                          </p:val>
                                        </p:tav>
                                      </p:tavLst>
                                    </p:anim>
                                    <p:anim calcmode="lin" valueType="num">
                                      <p:cBhvr>
                                        <p:cTn id="29" dur="2000" fill="hold"/>
                                        <p:tgtEl>
                                          <p:spTgt spid="19"/>
                                        </p:tgtEl>
                                        <p:attrNameLst>
                                          <p:attrName>ppt_h</p:attrName>
                                        </p:attrNameLst>
                                      </p:cBhvr>
                                      <p:tavLst>
                                        <p:tav tm="0">
                                          <p:val>
                                            <p:fltVal val="0"/>
                                          </p:val>
                                        </p:tav>
                                        <p:tav tm="100000">
                                          <p:val>
                                            <p:strVal val="#ppt_h"/>
                                          </p:val>
                                        </p:tav>
                                      </p:tavLst>
                                    </p:anim>
                                    <p:animEffect transition="in" filter="fade">
                                      <p:cBhvr>
                                        <p:cTn id="30" dur="2000"/>
                                        <p:tgtEl>
                                          <p:spTgt spid="19"/>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2000" fill="hold"/>
                                        <p:tgtEl>
                                          <p:spTgt spid="20"/>
                                        </p:tgtEl>
                                        <p:attrNameLst>
                                          <p:attrName>ppt_w</p:attrName>
                                        </p:attrNameLst>
                                      </p:cBhvr>
                                      <p:tavLst>
                                        <p:tav tm="0">
                                          <p:val>
                                            <p:fltVal val="0"/>
                                          </p:val>
                                        </p:tav>
                                        <p:tav tm="100000">
                                          <p:val>
                                            <p:strVal val="#ppt_w"/>
                                          </p:val>
                                        </p:tav>
                                      </p:tavLst>
                                    </p:anim>
                                    <p:anim calcmode="lin" valueType="num">
                                      <p:cBhvr>
                                        <p:cTn id="34" dur="2000" fill="hold"/>
                                        <p:tgtEl>
                                          <p:spTgt spid="20"/>
                                        </p:tgtEl>
                                        <p:attrNameLst>
                                          <p:attrName>ppt_h</p:attrName>
                                        </p:attrNameLst>
                                      </p:cBhvr>
                                      <p:tavLst>
                                        <p:tav tm="0">
                                          <p:val>
                                            <p:fltVal val="0"/>
                                          </p:val>
                                        </p:tav>
                                        <p:tav tm="100000">
                                          <p:val>
                                            <p:strVal val="#ppt_h"/>
                                          </p:val>
                                        </p:tav>
                                      </p:tavLst>
                                    </p:anim>
                                    <p:animEffect transition="in" filter="fade">
                                      <p:cBhvr>
                                        <p:cTn id="35" dur="2000"/>
                                        <p:tgtEl>
                                          <p:spTgt spid="20"/>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2000" fill="hold"/>
                                        <p:tgtEl>
                                          <p:spTgt spid="21"/>
                                        </p:tgtEl>
                                        <p:attrNameLst>
                                          <p:attrName>ppt_w</p:attrName>
                                        </p:attrNameLst>
                                      </p:cBhvr>
                                      <p:tavLst>
                                        <p:tav tm="0">
                                          <p:val>
                                            <p:fltVal val="0"/>
                                          </p:val>
                                        </p:tav>
                                        <p:tav tm="100000">
                                          <p:val>
                                            <p:strVal val="#ppt_w"/>
                                          </p:val>
                                        </p:tav>
                                      </p:tavLst>
                                    </p:anim>
                                    <p:anim calcmode="lin" valueType="num">
                                      <p:cBhvr>
                                        <p:cTn id="39" dur="2000" fill="hold"/>
                                        <p:tgtEl>
                                          <p:spTgt spid="21"/>
                                        </p:tgtEl>
                                        <p:attrNameLst>
                                          <p:attrName>ppt_h</p:attrName>
                                        </p:attrNameLst>
                                      </p:cBhvr>
                                      <p:tavLst>
                                        <p:tav tm="0">
                                          <p:val>
                                            <p:fltVal val="0"/>
                                          </p:val>
                                        </p:tav>
                                        <p:tav tm="100000">
                                          <p:val>
                                            <p:strVal val="#ppt_h"/>
                                          </p:val>
                                        </p:tav>
                                      </p:tavLst>
                                    </p:anim>
                                    <p:animEffect transition="in" filter="fade">
                                      <p:cBhvr>
                                        <p:cTn id="40" dur="2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2000" fill="hold"/>
                                        <p:tgtEl>
                                          <p:spTgt spid="22"/>
                                        </p:tgtEl>
                                        <p:attrNameLst>
                                          <p:attrName>ppt_w</p:attrName>
                                        </p:attrNameLst>
                                      </p:cBhvr>
                                      <p:tavLst>
                                        <p:tav tm="0">
                                          <p:val>
                                            <p:fltVal val="0"/>
                                          </p:val>
                                        </p:tav>
                                        <p:tav tm="100000">
                                          <p:val>
                                            <p:strVal val="#ppt_w"/>
                                          </p:val>
                                        </p:tav>
                                      </p:tavLst>
                                    </p:anim>
                                    <p:anim calcmode="lin" valueType="num">
                                      <p:cBhvr>
                                        <p:cTn id="46" dur="2000" fill="hold"/>
                                        <p:tgtEl>
                                          <p:spTgt spid="22"/>
                                        </p:tgtEl>
                                        <p:attrNameLst>
                                          <p:attrName>ppt_h</p:attrName>
                                        </p:attrNameLst>
                                      </p:cBhvr>
                                      <p:tavLst>
                                        <p:tav tm="0">
                                          <p:val>
                                            <p:fltVal val="0"/>
                                          </p:val>
                                        </p:tav>
                                        <p:tav tm="100000">
                                          <p:val>
                                            <p:strVal val="#ppt_h"/>
                                          </p:val>
                                        </p:tav>
                                      </p:tavLst>
                                    </p:anim>
                                    <p:animEffect transition="in" filter="fade">
                                      <p:cBhvr>
                                        <p:cTn id="47" dur="2000"/>
                                        <p:tgtEl>
                                          <p:spTgt spid="22"/>
                                        </p:tgtEl>
                                      </p:cBhvr>
                                    </p:animEffect>
                                  </p:childTnLst>
                                </p:cTn>
                              </p:par>
                            </p:childTnLst>
                          </p:cTn>
                        </p:par>
                        <p:par>
                          <p:cTn id="48" fill="hold">
                            <p:stCondLst>
                              <p:cond delay="2000"/>
                            </p:stCondLst>
                            <p:childTnLst>
                              <p:par>
                                <p:cTn id="49" presetID="53"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2000" fill="hold"/>
                                        <p:tgtEl>
                                          <p:spTgt spid="23"/>
                                        </p:tgtEl>
                                        <p:attrNameLst>
                                          <p:attrName>ppt_w</p:attrName>
                                        </p:attrNameLst>
                                      </p:cBhvr>
                                      <p:tavLst>
                                        <p:tav tm="0">
                                          <p:val>
                                            <p:fltVal val="0"/>
                                          </p:val>
                                        </p:tav>
                                        <p:tav tm="100000">
                                          <p:val>
                                            <p:strVal val="#ppt_w"/>
                                          </p:val>
                                        </p:tav>
                                      </p:tavLst>
                                    </p:anim>
                                    <p:anim calcmode="lin" valueType="num">
                                      <p:cBhvr>
                                        <p:cTn id="52" dur="2000" fill="hold"/>
                                        <p:tgtEl>
                                          <p:spTgt spid="23"/>
                                        </p:tgtEl>
                                        <p:attrNameLst>
                                          <p:attrName>ppt_h</p:attrName>
                                        </p:attrNameLst>
                                      </p:cBhvr>
                                      <p:tavLst>
                                        <p:tav tm="0">
                                          <p:val>
                                            <p:fltVal val="0"/>
                                          </p:val>
                                        </p:tav>
                                        <p:tav tm="100000">
                                          <p:val>
                                            <p:strVal val="#ppt_h"/>
                                          </p:val>
                                        </p:tav>
                                      </p:tavLst>
                                    </p:anim>
                                    <p:animEffect transition="in" filter="fade">
                                      <p:cBhvr>
                                        <p:cTn id="53" dur="2000"/>
                                        <p:tgtEl>
                                          <p:spTgt spid="23"/>
                                        </p:tgtEl>
                                      </p:cBhvr>
                                    </p:animEffect>
                                  </p:childTnLst>
                                </p:cTn>
                              </p:par>
                            </p:childTnLst>
                          </p:cTn>
                        </p:par>
                        <p:par>
                          <p:cTn id="54" fill="hold">
                            <p:stCondLst>
                              <p:cond delay="4000"/>
                            </p:stCondLst>
                            <p:childTnLst>
                              <p:par>
                                <p:cTn id="55" presetID="53"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000" fill="hold"/>
                                        <p:tgtEl>
                                          <p:spTgt spid="24"/>
                                        </p:tgtEl>
                                        <p:attrNameLst>
                                          <p:attrName>ppt_w</p:attrName>
                                        </p:attrNameLst>
                                      </p:cBhvr>
                                      <p:tavLst>
                                        <p:tav tm="0">
                                          <p:val>
                                            <p:fltVal val="0"/>
                                          </p:val>
                                        </p:tav>
                                        <p:tav tm="100000">
                                          <p:val>
                                            <p:strVal val="#ppt_w"/>
                                          </p:val>
                                        </p:tav>
                                      </p:tavLst>
                                    </p:anim>
                                    <p:anim calcmode="lin" valueType="num">
                                      <p:cBhvr>
                                        <p:cTn id="58" dur="2000" fill="hold"/>
                                        <p:tgtEl>
                                          <p:spTgt spid="24"/>
                                        </p:tgtEl>
                                        <p:attrNameLst>
                                          <p:attrName>ppt_h</p:attrName>
                                        </p:attrNameLst>
                                      </p:cBhvr>
                                      <p:tavLst>
                                        <p:tav tm="0">
                                          <p:val>
                                            <p:fltVal val="0"/>
                                          </p:val>
                                        </p:tav>
                                        <p:tav tm="100000">
                                          <p:val>
                                            <p:strVal val="#ppt_h"/>
                                          </p:val>
                                        </p:tav>
                                      </p:tavLst>
                                    </p:anim>
                                    <p:animEffect transition="in" filter="fade">
                                      <p:cBhvr>
                                        <p:cTn id="59"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288</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フェードとズーム編</vt:lpstr>
      <vt:lpstr>一般発表発表者へのお願い</vt:lpstr>
      <vt:lpstr>フェードとズーム (オブジェクト＝プレースホルダ)</vt:lpstr>
      <vt:lpstr>フェードとズーム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2009-02-08T17:31:27Z</dcterms:modified>
</cp:coreProperties>
</file>