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フェード編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フェード</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2000"/>
                                        <p:tgtEl>
                                          <p:spTgt spid="6">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2000"/>
                                        <p:tgtEl>
                                          <p:spTgt spid="9">
                                            <p:txEl>
                                              <p:pRg st="0" end="0"/>
                                            </p:txEl>
                                          </p:spTgt>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フェード</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20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2000"/>
                                        <p:tgtEl>
                                          <p:spTgt spid="22"/>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2000"/>
                                        <p:tgtEl>
                                          <p:spTgt spid="23"/>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フェード編</vt:lpstr>
      <vt:lpstr>一般発表発表者へのお願い</vt:lpstr>
      <vt:lpstr>フェード (オブジェクト＝プレースホルダ)</vt:lpstr>
      <vt:lpstr>フェード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2009-02-08T17:26:38Z</dcterms:modified>
</cp:coreProperties>
</file>