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8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2009/2/9</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smtClean="0"/>
              <a:t>フリップ編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フリップ</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1000" autoRev="1" fill="hold">
                                          <p:stCondLst>
                                            <p:cond delay="0"/>
                                          </p:stCondLst>
                                        </p:cTn>
                                        <p:tgtEl>
                                          <p:spTgt spid="3">
                                            <p:txEl>
                                              <p:pRg st="0" end="0"/>
                                            </p:txEl>
                                          </p:spTgt>
                                        </p:tgtEl>
                                        <p:attrNameLst>
                                          <p:attrName>ppt_w</p:attrName>
                                        </p:attrNameLst>
                                      </p:cBhvr>
                                    </p:anim>
                                    <p:anim by="(#ppt_w*0.50)" calcmode="lin" valueType="num">
                                      <p:cBhvr>
                                        <p:cTn id="8" dur="1000" decel="50000" autoRev="1" fill="hold">
                                          <p:stCondLst>
                                            <p:cond delay="0"/>
                                          </p:stCondLst>
                                        </p:cTn>
                                        <p:tgtEl>
                                          <p:spTgt spid="3">
                                            <p:txEl>
                                              <p:pRg st="0" end="0"/>
                                            </p:txEl>
                                          </p:spTgt>
                                        </p:tgtEl>
                                        <p:attrNameLst>
                                          <p:attrName>ppt_x</p:attrName>
                                        </p:attrNameLst>
                                      </p:cBhvr>
                                    </p:anim>
                                    <p:anim from="(-#ppt_h/2)" to="(#ppt_y)" calcmode="lin" valueType="num">
                                      <p:cBhvr>
                                        <p:cTn id="9" dur="2000" fill="hold">
                                          <p:stCondLst>
                                            <p:cond delay="0"/>
                                          </p:stCondLst>
                                        </p:cTn>
                                        <p:tgtEl>
                                          <p:spTgt spid="3">
                                            <p:txEl>
                                              <p:pRg st="0" end="0"/>
                                            </p:txEl>
                                          </p:spTgt>
                                        </p:tgtEl>
                                        <p:attrNameLst>
                                          <p:attrName>ppt_y</p:attrName>
                                        </p:attrNameLst>
                                      </p:cBhvr>
                                    </p:anim>
                                    <p:animRot by="21600000">
                                      <p:cBhvr>
                                        <p:cTn id="10" dur="20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4"/>
                                        </p:tgtEl>
                                        <p:attrNameLst>
                                          <p:attrName>style.visibility</p:attrName>
                                        </p:attrNameLst>
                                      </p:cBhvr>
                                      <p:to>
                                        <p:strVal val="visible"/>
                                      </p:to>
                                    </p:set>
                                    <p:anim by="(-#ppt_w*2)" calcmode="lin" valueType="num">
                                      <p:cBhvr rctx="PPT">
                                        <p:cTn id="15" dur="1000" autoRev="1" fill="hold">
                                          <p:stCondLst>
                                            <p:cond delay="0"/>
                                          </p:stCondLst>
                                        </p:cTn>
                                        <p:tgtEl>
                                          <p:spTgt spid="4"/>
                                        </p:tgtEl>
                                        <p:attrNameLst>
                                          <p:attrName>ppt_w</p:attrName>
                                        </p:attrNameLst>
                                      </p:cBhvr>
                                    </p:anim>
                                    <p:anim by="(#ppt_w*0.50)" calcmode="lin" valueType="num">
                                      <p:cBhvr>
                                        <p:cTn id="16" dur="1000" decel="50000" autoRev="1" fill="hold">
                                          <p:stCondLst>
                                            <p:cond delay="0"/>
                                          </p:stCondLst>
                                        </p:cTn>
                                        <p:tgtEl>
                                          <p:spTgt spid="4"/>
                                        </p:tgtEl>
                                        <p:attrNameLst>
                                          <p:attrName>ppt_x</p:attrName>
                                        </p:attrNameLst>
                                      </p:cBhvr>
                                    </p:anim>
                                    <p:anim from="(-#ppt_h/2)" to="(#ppt_y)" calcmode="lin" valueType="num">
                                      <p:cBhvr>
                                        <p:cTn id="17" dur="2000" fill="hold">
                                          <p:stCondLst>
                                            <p:cond delay="0"/>
                                          </p:stCondLst>
                                        </p:cTn>
                                        <p:tgtEl>
                                          <p:spTgt spid="4"/>
                                        </p:tgtEl>
                                        <p:attrNameLst>
                                          <p:attrName>ppt_y</p:attrName>
                                        </p:attrNameLst>
                                      </p:cBhvr>
                                    </p:anim>
                                    <p:animRot by="21600000">
                                      <p:cBhvr>
                                        <p:cTn id="18" dur="2000" fill="hold">
                                          <p:stCondLst>
                                            <p:cond delay="0"/>
                                          </p:stCondLst>
                                        </p:cTn>
                                        <p:tgtEl>
                                          <p:spTgt spid="4"/>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5"/>
                                        </p:tgtEl>
                                        <p:attrNameLst>
                                          <p:attrName>style.visibility</p:attrName>
                                        </p:attrNameLst>
                                      </p:cBhvr>
                                      <p:to>
                                        <p:strVal val="visible"/>
                                      </p:to>
                                    </p:set>
                                    <p:anim by="(-#ppt_w*2)" calcmode="lin" valueType="num">
                                      <p:cBhvr rctx="PPT">
                                        <p:cTn id="23" dur="1000" autoRev="1" fill="hold">
                                          <p:stCondLst>
                                            <p:cond delay="0"/>
                                          </p:stCondLst>
                                        </p:cTn>
                                        <p:tgtEl>
                                          <p:spTgt spid="5"/>
                                        </p:tgtEl>
                                        <p:attrNameLst>
                                          <p:attrName>ppt_w</p:attrName>
                                        </p:attrNameLst>
                                      </p:cBhvr>
                                    </p:anim>
                                    <p:anim by="(#ppt_w*0.50)" calcmode="lin" valueType="num">
                                      <p:cBhvr>
                                        <p:cTn id="24" dur="1000" decel="50000" autoRev="1" fill="hold">
                                          <p:stCondLst>
                                            <p:cond delay="0"/>
                                          </p:stCondLst>
                                        </p:cTn>
                                        <p:tgtEl>
                                          <p:spTgt spid="5"/>
                                        </p:tgtEl>
                                        <p:attrNameLst>
                                          <p:attrName>ppt_x</p:attrName>
                                        </p:attrNameLst>
                                      </p:cBhvr>
                                    </p:anim>
                                    <p:anim from="(-#ppt_h/2)" to="(#ppt_y)" calcmode="lin" valueType="num">
                                      <p:cBhvr>
                                        <p:cTn id="25" dur="2000" fill="hold">
                                          <p:stCondLst>
                                            <p:cond delay="0"/>
                                          </p:stCondLst>
                                        </p:cTn>
                                        <p:tgtEl>
                                          <p:spTgt spid="5"/>
                                        </p:tgtEl>
                                        <p:attrNameLst>
                                          <p:attrName>ppt_y</p:attrName>
                                        </p:attrNameLst>
                                      </p:cBhvr>
                                    </p:anim>
                                    <p:animRot by="21600000">
                                      <p:cBhvr>
                                        <p:cTn id="26" dur="2000" fill="hold">
                                          <p:stCondLst>
                                            <p:cond delay="0"/>
                                          </p:stCondLst>
                                        </p:cTn>
                                        <p:tgtEl>
                                          <p:spTgt spid="5"/>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6">
                                            <p:txEl>
                                              <p:pRg st="0" end="0"/>
                                            </p:txEl>
                                          </p:spTgt>
                                        </p:tgtEl>
                                        <p:attrNameLst>
                                          <p:attrName>style.visibility</p:attrName>
                                        </p:attrNameLst>
                                      </p:cBhvr>
                                      <p:to>
                                        <p:strVal val="visible"/>
                                      </p:to>
                                    </p:set>
                                    <p:anim by="(-#ppt_w*2)" calcmode="lin" valueType="num">
                                      <p:cBhvr rctx="PPT">
                                        <p:cTn id="31" dur="1000" autoRev="1" fill="hold">
                                          <p:stCondLst>
                                            <p:cond delay="0"/>
                                          </p:stCondLst>
                                        </p:cTn>
                                        <p:tgtEl>
                                          <p:spTgt spid="6">
                                            <p:txEl>
                                              <p:pRg st="0" end="0"/>
                                            </p:txEl>
                                          </p:spTgt>
                                        </p:tgtEl>
                                        <p:attrNameLst>
                                          <p:attrName>ppt_w</p:attrName>
                                        </p:attrNameLst>
                                      </p:cBhvr>
                                    </p:anim>
                                    <p:anim by="(#ppt_w*0.50)" calcmode="lin" valueType="num">
                                      <p:cBhvr>
                                        <p:cTn id="32" dur="1000" decel="50000" autoRev="1" fill="hold">
                                          <p:stCondLst>
                                            <p:cond delay="0"/>
                                          </p:stCondLst>
                                        </p:cTn>
                                        <p:tgtEl>
                                          <p:spTgt spid="6">
                                            <p:txEl>
                                              <p:pRg st="0" end="0"/>
                                            </p:txEl>
                                          </p:spTgt>
                                        </p:tgtEl>
                                        <p:attrNameLst>
                                          <p:attrName>ppt_x</p:attrName>
                                        </p:attrNameLst>
                                      </p:cBhvr>
                                    </p:anim>
                                    <p:anim from="(-#ppt_h/2)" to="(#ppt_y)" calcmode="lin" valueType="num">
                                      <p:cBhvr>
                                        <p:cTn id="33" dur="2000" fill="hold">
                                          <p:stCondLst>
                                            <p:cond delay="0"/>
                                          </p:stCondLst>
                                        </p:cTn>
                                        <p:tgtEl>
                                          <p:spTgt spid="6">
                                            <p:txEl>
                                              <p:pRg st="0" end="0"/>
                                            </p:txEl>
                                          </p:spTgt>
                                        </p:tgtEl>
                                        <p:attrNameLst>
                                          <p:attrName>ppt_y</p:attrName>
                                        </p:attrNameLst>
                                      </p:cBhvr>
                                    </p:anim>
                                    <p:animRot by="21600000">
                                      <p:cBhvr>
                                        <p:cTn id="34" dur="2000" fill="hold">
                                          <p:stCondLst>
                                            <p:cond delay="0"/>
                                          </p:stCondLst>
                                        </p:cTn>
                                        <p:tgtEl>
                                          <p:spTgt spid="6">
                                            <p:txEl>
                                              <p:pRg st="0" end="0"/>
                                            </p:txEl>
                                          </p:spTgt>
                                        </p:tgtEl>
                                        <p:attrNameLst>
                                          <p:attrName>r</p:attrName>
                                        </p:attrNameLst>
                                      </p:cBhvr>
                                    </p:animRot>
                                  </p:childTnLst>
                                </p:cTn>
                              </p:par>
                              <p:par>
                                <p:cTn id="35" presetID="56" presetClass="entr" presetSubtype="0" fill="hold" grpId="0" nodeType="withEffect">
                                  <p:stCondLst>
                                    <p:cond delay="0"/>
                                  </p:stCondLst>
                                  <p:iterate type="lt">
                                    <p:tmPct val="10000"/>
                                  </p:iterate>
                                  <p:childTnLst>
                                    <p:set>
                                      <p:cBhvr>
                                        <p:cTn id="36" dur="1" fill="hold">
                                          <p:stCondLst>
                                            <p:cond delay="0"/>
                                          </p:stCondLst>
                                        </p:cTn>
                                        <p:tgtEl>
                                          <p:spTgt spid="7"/>
                                        </p:tgtEl>
                                        <p:attrNameLst>
                                          <p:attrName>style.visibility</p:attrName>
                                        </p:attrNameLst>
                                      </p:cBhvr>
                                      <p:to>
                                        <p:strVal val="visible"/>
                                      </p:to>
                                    </p:set>
                                    <p:anim by="(-#ppt_w*2)" calcmode="lin" valueType="num">
                                      <p:cBhvr rctx="PPT">
                                        <p:cTn id="37" dur="1000" autoRev="1" fill="hold">
                                          <p:stCondLst>
                                            <p:cond delay="0"/>
                                          </p:stCondLst>
                                        </p:cTn>
                                        <p:tgtEl>
                                          <p:spTgt spid="7"/>
                                        </p:tgtEl>
                                        <p:attrNameLst>
                                          <p:attrName>ppt_w</p:attrName>
                                        </p:attrNameLst>
                                      </p:cBhvr>
                                    </p:anim>
                                    <p:anim by="(#ppt_w*0.50)" calcmode="lin" valueType="num">
                                      <p:cBhvr>
                                        <p:cTn id="38" dur="1000" decel="50000" autoRev="1" fill="hold">
                                          <p:stCondLst>
                                            <p:cond delay="0"/>
                                          </p:stCondLst>
                                        </p:cTn>
                                        <p:tgtEl>
                                          <p:spTgt spid="7"/>
                                        </p:tgtEl>
                                        <p:attrNameLst>
                                          <p:attrName>ppt_x</p:attrName>
                                        </p:attrNameLst>
                                      </p:cBhvr>
                                    </p:anim>
                                    <p:anim from="(-#ppt_h/2)" to="(#ppt_y)" calcmode="lin" valueType="num">
                                      <p:cBhvr>
                                        <p:cTn id="39" dur="2000" fill="hold">
                                          <p:stCondLst>
                                            <p:cond delay="0"/>
                                          </p:stCondLst>
                                        </p:cTn>
                                        <p:tgtEl>
                                          <p:spTgt spid="7"/>
                                        </p:tgtEl>
                                        <p:attrNameLst>
                                          <p:attrName>ppt_y</p:attrName>
                                        </p:attrNameLst>
                                      </p:cBhvr>
                                    </p:anim>
                                    <p:animRot by="21600000">
                                      <p:cBhvr>
                                        <p:cTn id="40" dur="2000" fill="hold">
                                          <p:stCondLst>
                                            <p:cond delay="0"/>
                                          </p:stCondLst>
                                        </p:cTn>
                                        <p:tgtEl>
                                          <p:spTgt spid="7"/>
                                        </p:tgtEl>
                                        <p:attrNameLst>
                                          <p:attrName>r</p:attrName>
                                        </p:attrNameLst>
                                      </p:cBhvr>
                                    </p:animRot>
                                  </p:childTnLst>
                                </p:cTn>
                              </p:par>
                              <p:par>
                                <p:cTn id="41" presetID="56" presetClass="entr" presetSubtype="0" fill="hold" grpId="0" nodeType="withEffect">
                                  <p:stCondLst>
                                    <p:cond delay="0"/>
                                  </p:stCondLst>
                                  <p:iterate type="lt">
                                    <p:tmPct val="10000"/>
                                  </p:iterate>
                                  <p:childTnLst>
                                    <p:set>
                                      <p:cBhvr>
                                        <p:cTn id="42" dur="1" fill="hold">
                                          <p:stCondLst>
                                            <p:cond delay="0"/>
                                          </p:stCondLst>
                                        </p:cTn>
                                        <p:tgtEl>
                                          <p:spTgt spid="8"/>
                                        </p:tgtEl>
                                        <p:attrNameLst>
                                          <p:attrName>style.visibility</p:attrName>
                                        </p:attrNameLst>
                                      </p:cBhvr>
                                      <p:to>
                                        <p:strVal val="visible"/>
                                      </p:to>
                                    </p:set>
                                    <p:anim by="(-#ppt_w*2)" calcmode="lin" valueType="num">
                                      <p:cBhvr rctx="PPT">
                                        <p:cTn id="43" dur="1000" autoRev="1" fill="hold">
                                          <p:stCondLst>
                                            <p:cond delay="0"/>
                                          </p:stCondLst>
                                        </p:cTn>
                                        <p:tgtEl>
                                          <p:spTgt spid="8"/>
                                        </p:tgtEl>
                                        <p:attrNameLst>
                                          <p:attrName>ppt_w</p:attrName>
                                        </p:attrNameLst>
                                      </p:cBhvr>
                                    </p:anim>
                                    <p:anim by="(#ppt_w*0.50)" calcmode="lin" valueType="num">
                                      <p:cBhvr>
                                        <p:cTn id="44" dur="1000" decel="50000" autoRev="1" fill="hold">
                                          <p:stCondLst>
                                            <p:cond delay="0"/>
                                          </p:stCondLst>
                                        </p:cTn>
                                        <p:tgtEl>
                                          <p:spTgt spid="8"/>
                                        </p:tgtEl>
                                        <p:attrNameLst>
                                          <p:attrName>ppt_x</p:attrName>
                                        </p:attrNameLst>
                                      </p:cBhvr>
                                    </p:anim>
                                    <p:anim from="(-#ppt_h/2)" to="(#ppt_y)" calcmode="lin" valueType="num">
                                      <p:cBhvr>
                                        <p:cTn id="45" dur="2000" fill="hold">
                                          <p:stCondLst>
                                            <p:cond delay="0"/>
                                          </p:stCondLst>
                                        </p:cTn>
                                        <p:tgtEl>
                                          <p:spTgt spid="8"/>
                                        </p:tgtEl>
                                        <p:attrNameLst>
                                          <p:attrName>ppt_y</p:attrName>
                                        </p:attrNameLst>
                                      </p:cBhvr>
                                    </p:anim>
                                    <p:animRot by="21600000">
                                      <p:cBhvr>
                                        <p:cTn id="46" dur="2000" fill="hold">
                                          <p:stCondLst>
                                            <p:cond delay="0"/>
                                          </p:stCondLst>
                                        </p:cTn>
                                        <p:tgtEl>
                                          <p:spTgt spid="8"/>
                                        </p:tgtEl>
                                        <p:attrNameLst>
                                          <p:attrName>r</p:attrName>
                                        </p:attrNameLst>
                                      </p:cBhvr>
                                    </p:animRot>
                                  </p:childTnLst>
                                </p:cTn>
                              </p:par>
                            </p:childTnLst>
                          </p:cTn>
                        </p:par>
                      </p:childTnLst>
                    </p:cTn>
                  </p:par>
                  <p:par>
                    <p:cTn id="47" fill="hold">
                      <p:stCondLst>
                        <p:cond delay="indefinite"/>
                      </p:stCondLst>
                      <p:childTnLst>
                        <p:par>
                          <p:cTn id="48" fill="hold">
                            <p:stCondLst>
                              <p:cond delay="0"/>
                            </p:stCondLst>
                            <p:childTnLst>
                              <p:par>
                                <p:cTn id="49" presetID="56" presetClass="entr" presetSubtype="0" fill="hold" grpId="0" nodeType="clickEffect">
                                  <p:stCondLst>
                                    <p:cond delay="0"/>
                                  </p:stCondLst>
                                  <p:iterate type="lt">
                                    <p:tmPct val="10000"/>
                                  </p:iterate>
                                  <p:childTnLst>
                                    <p:set>
                                      <p:cBhvr>
                                        <p:cTn id="50" dur="1" fill="hold">
                                          <p:stCondLst>
                                            <p:cond delay="0"/>
                                          </p:stCondLst>
                                        </p:cTn>
                                        <p:tgtEl>
                                          <p:spTgt spid="9">
                                            <p:txEl>
                                              <p:pRg st="0" end="0"/>
                                            </p:txEl>
                                          </p:spTgt>
                                        </p:tgtEl>
                                        <p:attrNameLst>
                                          <p:attrName>style.visibility</p:attrName>
                                        </p:attrNameLst>
                                      </p:cBhvr>
                                      <p:to>
                                        <p:strVal val="visible"/>
                                      </p:to>
                                    </p:set>
                                    <p:anim by="(-#ppt_w*2)" calcmode="lin" valueType="num">
                                      <p:cBhvr rctx="PPT">
                                        <p:cTn id="51" dur="1000" autoRev="1" fill="hold">
                                          <p:stCondLst>
                                            <p:cond delay="0"/>
                                          </p:stCondLst>
                                        </p:cTn>
                                        <p:tgtEl>
                                          <p:spTgt spid="9">
                                            <p:txEl>
                                              <p:pRg st="0" end="0"/>
                                            </p:txEl>
                                          </p:spTgt>
                                        </p:tgtEl>
                                        <p:attrNameLst>
                                          <p:attrName>ppt_w</p:attrName>
                                        </p:attrNameLst>
                                      </p:cBhvr>
                                    </p:anim>
                                    <p:anim by="(#ppt_w*0.50)" calcmode="lin" valueType="num">
                                      <p:cBhvr>
                                        <p:cTn id="52" dur="1000" decel="50000" autoRev="1" fill="hold">
                                          <p:stCondLst>
                                            <p:cond delay="0"/>
                                          </p:stCondLst>
                                        </p:cTn>
                                        <p:tgtEl>
                                          <p:spTgt spid="9">
                                            <p:txEl>
                                              <p:pRg st="0" end="0"/>
                                            </p:txEl>
                                          </p:spTgt>
                                        </p:tgtEl>
                                        <p:attrNameLst>
                                          <p:attrName>ppt_x</p:attrName>
                                        </p:attrNameLst>
                                      </p:cBhvr>
                                    </p:anim>
                                    <p:anim from="(-#ppt_h/2)" to="(#ppt_y)" calcmode="lin" valueType="num">
                                      <p:cBhvr>
                                        <p:cTn id="53" dur="2000" fill="hold">
                                          <p:stCondLst>
                                            <p:cond delay="0"/>
                                          </p:stCondLst>
                                        </p:cTn>
                                        <p:tgtEl>
                                          <p:spTgt spid="9">
                                            <p:txEl>
                                              <p:pRg st="0" end="0"/>
                                            </p:txEl>
                                          </p:spTgt>
                                        </p:tgtEl>
                                        <p:attrNameLst>
                                          <p:attrName>ppt_y</p:attrName>
                                        </p:attrNameLst>
                                      </p:cBhvr>
                                    </p:anim>
                                    <p:animRot by="21600000">
                                      <p:cBhvr>
                                        <p:cTn id="54" dur="2000" fill="hold">
                                          <p:stCondLst>
                                            <p:cond delay="0"/>
                                          </p:stCondLst>
                                        </p:cTn>
                                        <p:tgtEl>
                                          <p:spTgt spid="9">
                                            <p:txEl>
                                              <p:pRg st="0" end="0"/>
                                            </p:txEl>
                                          </p:spTgt>
                                        </p:tgtEl>
                                        <p:attrNameLst>
                                          <p:attrName>r</p:attrName>
                                        </p:attrNameLst>
                                      </p:cBhvr>
                                    </p:animRot>
                                  </p:childTnLst>
                                </p:cTn>
                              </p:par>
                            </p:childTnLst>
                          </p:cTn>
                        </p:par>
                        <p:par>
                          <p:cTn id="55" fill="hold">
                            <p:stCondLst>
                              <p:cond delay="4200"/>
                            </p:stCondLst>
                            <p:childTnLst>
                              <p:par>
                                <p:cTn id="56" presetID="56" presetClass="entr" presetSubtype="0" fill="hold" grpId="0" nodeType="afterEffect">
                                  <p:stCondLst>
                                    <p:cond delay="0"/>
                                  </p:stCondLst>
                                  <p:iterate type="lt">
                                    <p:tmPct val="10000"/>
                                  </p:iterate>
                                  <p:childTnLst>
                                    <p:set>
                                      <p:cBhvr>
                                        <p:cTn id="57" dur="1" fill="hold">
                                          <p:stCondLst>
                                            <p:cond delay="0"/>
                                          </p:stCondLst>
                                        </p:cTn>
                                        <p:tgtEl>
                                          <p:spTgt spid="10"/>
                                        </p:tgtEl>
                                        <p:attrNameLst>
                                          <p:attrName>style.visibility</p:attrName>
                                        </p:attrNameLst>
                                      </p:cBhvr>
                                      <p:to>
                                        <p:strVal val="visible"/>
                                      </p:to>
                                    </p:set>
                                    <p:anim by="(-#ppt_w*2)" calcmode="lin" valueType="num">
                                      <p:cBhvr rctx="PPT">
                                        <p:cTn id="58" dur="1000" autoRev="1" fill="hold">
                                          <p:stCondLst>
                                            <p:cond delay="0"/>
                                          </p:stCondLst>
                                        </p:cTn>
                                        <p:tgtEl>
                                          <p:spTgt spid="10"/>
                                        </p:tgtEl>
                                        <p:attrNameLst>
                                          <p:attrName>ppt_w</p:attrName>
                                        </p:attrNameLst>
                                      </p:cBhvr>
                                    </p:anim>
                                    <p:anim by="(#ppt_w*0.50)" calcmode="lin" valueType="num">
                                      <p:cBhvr>
                                        <p:cTn id="59" dur="1000" decel="50000" autoRev="1" fill="hold">
                                          <p:stCondLst>
                                            <p:cond delay="0"/>
                                          </p:stCondLst>
                                        </p:cTn>
                                        <p:tgtEl>
                                          <p:spTgt spid="10"/>
                                        </p:tgtEl>
                                        <p:attrNameLst>
                                          <p:attrName>ppt_x</p:attrName>
                                        </p:attrNameLst>
                                      </p:cBhvr>
                                    </p:anim>
                                    <p:anim from="(-#ppt_h/2)" to="(#ppt_y)" calcmode="lin" valueType="num">
                                      <p:cBhvr>
                                        <p:cTn id="60" dur="2000" fill="hold">
                                          <p:stCondLst>
                                            <p:cond delay="0"/>
                                          </p:stCondLst>
                                        </p:cTn>
                                        <p:tgtEl>
                                          <p:spTgt spid="10"/>
                                        </p:tgtEl>
                                        <p:attrNameLst>
                                          <p:attrName>ppt_y</p:attrName>
                                        </p:attrNameLst>
                                      </p:cBhvr>
                                    </p:anim>
                                    <p:animRot by="21600000">
                                      <p:cBhvr>
                                        <p:cTn id="61" dur="2000" fill="hold">
                                          <p:stCondLst>
                                            <p:cond delay="0"/>
                                          </p:stCondLst>
                                        </p:cTn>
                                        <p:tgtEl>
                                          <p:spTgt spid="10"/>
                                        </p:tgtEl>
                                        <p:attrNameLst>
                                          <p:attrName>r</p:attrName>
                                        </p:attrNameLst>
                                      </p:cBhvr>
                                    </p:animRot>
                                  </p:childTnLst>
                                </p:cTn>
                              </p:par>
                            </p:childTnLst>
                          </p:cTn>
                        </p:par>
                        <p:par>
                          <p:cTn id="62" fill="hold">
                            <p:stCondLst>
                              <p:cond delay="8800"/>
                            </p:stCondLst>
                            <p:childTnLst>
                              <p:par>
                                <p:cTn id="63" presetID="56" presetClass="entr" presetSubtype="0" fill="hold" grpId="0" nodeType="afterEffect">
                                  <p:stCondLst>
                                    <p:cond delay="0"/>
                                  </p:stCondLst>
                                  <p:iterate type="lt">
                                    <p:tmPct val="10000"/>
                                  </p:iterate>
                                  <p:childTnLst>
                                    <p:set>
                                      <p:cBhvr>
                                        <p:cTn id="64" dur="1" fill="hold">
                                          <p:stCondLst>
                                            <p:cond delay="0"/>
                                          </p:stCondLst>
                                        </p:cTn>
                                        <p:tgtEl>
                                          <p:spTgt spid="11"/>
                                        </p:tgtEl>
                                        <p:attrNameLst>
                                          <p:attrName>style.visibility</p:attrName>
                                        </p:attrNameLst>
                                      </p:cBhvr>
                                      <p:to>
                                        <p:strVal val="visible"/>
                                      </p:to>
                                    </p:set>
                                    <p:anim by="(-#ppt_w*2)" calcmode="lin" valueType="num">
                                      <p:cBhvr rctx="PPT">
                                        <p:cTn id="65" dur="1000" autoRev="1" fill="hold">
                                          <p:stCondLst>
                                            <p:cond delay="0"/>
                                          </p:stCondLst>
                                        </p:cTn>
                                        <p:tgtEl>
                                          <p:spTgt spid="11"/>
                                        </p:tgtEl>
                                        <p:attrNameLst>
                                          <p:attrName>ppt_w</p:attrName>
                                        </p:attrNameLst>
                                      </p:cBhvr>
                                    </p:anim>
                                    <p:anim by="(#ppt_w*0.50)" calcmode="lin" valueType="num">
                                      <p:cBhvr>
                                        <p:cTn id="66" dur="1000" decel="50000" autoRev="1" fill="hold">
                                          <p:stCondLst>
                                            <p:cond delay="0"/>
                                          </p:stCondLst>
                                        </p:cTn>
                                        <p:tgtEl>
                                          <p:spTgt spid="11"/>
                                        </p:tgtEl>
                                        <p:attrNameLst>
                                          <p:attrName>ppt_x</p:attrName>
                                        </p:attrNameLst>
                                      </p:cBhvr>
                                    </p:anim>
                                    <p:anim from="(-#ppt_h/2)" to="(#ppt_y)" calcmode="lin" valueType="num">
                                      <p:cBhvr>
                                        <p:cTn id="67" dur="2000" fill="hold">
                                          <p:stCondLst>
                                            <p:cond delay="0"/>
                                          </p:stCondLst>
                                        </p:cTn>
                                        <p:tgtEl>
                                          <p:spTgt spid="11"/>
                                        </p:tgtEl>
                                        <p:attrNameLst>
                                          <p:attrName>ppt_y</p:attrName>
                                        </p:attrNameLst>
                                      </p:cBhvr>
                                    </p:anim>
                                    <p:animRot by="21600000">
                                      <p:cBhvr>
                                        <p:cTn id="68" dur="2000" fill="hold">
                                          <p:stCondLst>
                                            <p:cond delay="0"/>
                                          </p:stCondLst>
                                        </p:cTn>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フリップ</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by="(-#ppt_w*2)" calcmode="lin" valueType="num">
                                      <p:cBhvr rctx="PPT">
                                        <p:cTn id="7" dur="1000" autoRev="1" fill="hold">
                                          <p:stCondLst>
                                            <p:cond delay="0"/>
                                          </p:stCondLst>
                                        </p:cTn>
                                        <p:tgtEl>
                                          <p:spTgt spid="16"/>
                                        </p:tgtEl>
                                        <p:attrNameLst>
                                          <p:attrName>ppt_w</p:attrName>
                                        </p:attrNameLst>
                                      </p:cBhvr>
                                    </p:anim>
                                    <p:anim by="(#ppt_w*0.50)" calcmode="lin" valueType="num">
                                      <p:cBhvr>
                                        <p:cTn id="8" dur="1000" decel="50000" autoRev="1" fill="hold">
                                          <p:stCondLst>
                                            <p:cond delay="0"/>
                                          </p:stCondLst>
                                        </p:cTn>
                                        <p:tgtEl>
                                          <p:spTgt spid="16"/>
                                        </p:tgtEl>
                                        <p:attrNameLst>
                                          <p:attrName>ppt_x</p:attrName>
                                        </p:attrNameLst>
                                      </p:cBhvr>
                                    </p:anim>
                                    <p:anim from="(-#ppt_h/2)" to="(#ppt_y)" calcmode="lin" valueType="num">
                                      <p:cBhvr>
                                        <p:cTn id="9" dur="2000" fill="hold">
                                          <p:stCondLst>
                                            <p:cond delay="0"/>
                                          </p:stCondLst>
                                        </p:cTn>
                                        <p:tgtEl>
                                          <p:spTgt spid="16"/>
                                        </p:tgtEl>
                                        <p:attrNameLst>
                                          <p:attrName>ppt_y</p:attrName>
                                        </p:attrNameLst>
                                      </p:cBhvr>
                                    </p:anim>
                                    <p:animRot by="21600000">
                                      <p:cBhvr>
                                        <p:cTn id="10" dur="2000" fill="hold">
                                          <p:stCondLst>
                                            <p:cond delay="0"/>
                                          </p:stCondLst>
                                        </p:cTn>
                                        <p:tgtEl>
                                          <p:spTgt spid="1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17"/>
                                        </p:tgtEl>
                                        <p:attrNameLst>
                                          <p:attrName>style.visibility</p:attrName>
                                        </p:attrNameLst>
                                      </p:cBhvr>
                                      <p:to>
                                        <p:strVal val="visible"/>
                                      </p:to>
                                    </p:set>
                                    <p:anim by="(-#ppt_w*2)" calcmode="lin" valueType="num">
                                      <p:cBhvr rctx="PPT">
                                        <p:cTn id="15" dur="1000" autoRev="1" fill="hold">
                                          <p:stCondLst>
                                            <p:cond delay="0"/>
                                          </p:stCondLst>
                                        </p:cTn>
                                        <p:tgtEl>
                                          <p:spTgt spid="17"/>
                                        </p:tgtEl>
                                        <p:attrNameLst>
                                          <p:attrName>ppt_w</p:attrName>
                                        </p:attrNameLst>
                                      </p:cBhvr>
                                    </p:anim>
                                    <p:anim by="(#ppt_w*0.50)" calcmode="lin" valueType="num">
                                      <p:cBhvr>
                                        <p:cTn id="16" dur="1000" decel="50000" autoRev="1" fill="hold">
                                          <p:stCondLst>
                                            <p:cond delay="0"/>
                                          </p:stCondLst>
                                        </p:cTn>
                                        <p:tgtEl>
                                          <p:spTgt spid="17"/>
                                        </p:tgtEl>
                                        <p:attrNameLst>
                                          <p:attrName>ppt_x</p:attrName>
                                        </p:attrNameLst>
                                      </p:cBhvr>
                                    </p:anim>
                                    <p:anim from="(-#ppt_h/2)" to="(#ppt_y)" calcmode="lin" valueType="num">
                                      <p:cBhvr>
                                        <p:cTn id="17" dur="2000" fill="hold">
                                          <p:stCondLst>
                                            <p:cond delay="0"/>
                                          </p:stCondLst>
                                        </p:cTn>
                                        <p:tgtEl>
                                          <p:spTgt spid="17"/>
                                        </p:tgtEl>
                                        <p:attrNameLst>
                                          <p:attrName>ppt_y</p:attrName>
                                        </p:attrNameLst>
                                      </p:cBhvr>
                                    </p:anim>
                                    <p:animRot by="21600000">
                                      <p:cBhvr>
                                        <p:cTn id="18" dur="2000" fill="hold">
                                          <p:stCondLst>
                                            <p:cond delay="0"/>
                                          </p:stCondLst>
                                        </p:cTn>
                                        <p:tgtEl>
                                          <p:spTgt spid="17"/>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18"/>
                                        </p:tgtEl>
                                        <p:attrNameLst>
                                          <p:attrName>style.visibility</p:attrName>
                                        </p:attrNameLst>
                                      </p:cBhvr>
                                      <p:to>
                                        <p:strVal val="visible"/>
                                      </p:to>
                                    </p:set>
                                    <p:anim by="(-#ppt_w*2)" calcmode="lin" valueType="num">
                                      <p:cBhvr rctx="PPT">
                                        <p:cTn id="23" dur="1000" autoRev="1" fill="hold">
                                          <p:stCondLst>
                                            <p:cond delay="0"/>
                                          </p:stCondLst>
                                        </p:cTn>
                                        <p:tgtEl>
                                          <p:spTgt spid="18"/>
                                        </p:tgtEl>
                                        <p:attrNameLst>
                                          <p:attrName>ppt_w</p:attrName>
                                        </p:attrNameLst>
                                      </p:cBhvr>
                                    </p:anim>
                                    <p:anim by="(#ppt_w*0.50)" calcmode="lin" valueType="num">
                                      <p:cBhvr>
                                        <p:cTn id="24" dur="1000" decel="50000" autoRev="1" fill="hold">
                                          <p:stCondLst>
                                            <p:cond delay="0"/>
                                          </p:stCondLst>
                                        </p:cTn>
                                        <p:tgtEl>
                                          <p:spTgt spid="18"/>
                                        </p:tgtEl>
                                        <p:attrNameLst>
                                          <p:attrName>ppt_x</p:attrName>
                                        </p:attrNameLst>
                                      </p:cBhvr>
                                    </p:anim>
                                    <p:anim from="(-#ppt_h/2)" to="(#ppt_y)" calcmode="lin" valueType="num">
                                      <p:cBhvr>
                                        <p:cTn id="25" dur="2000" fill="hold">
                                          <p:stCondLst>
                                            <p:cond delay="0"/>
                                          </p:stCondLst>
                                        </p:cTn>
                                        <p:tgtEl>
                                          <p:spTgt spid="18"/>
                                        </p:tgtEl>
                                        <p:attrNameLst>
                                          <p:attrName>ppt_y</p:attrName>
                                        </p:attrNameLst>
                                      </p:cBhvr>
                                    </p:anim>
                                    <p:animRot by="21600000">
                                      <p:cBhvr>
                                        <p:cTn id="26" dur="2000" fill="hold">
                                          <p:stCondLst>
                                            <p:cond delay="0"/>
                                          </p:stCondLst>
                                        </p:cTn>
                                        <p:tgtEl>
                                          <p:spTgt spid="18"/>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19"/>
                                        </p:tgtEl>
                                        <p:attrNameLst>
                                          <p:attrName>style.visibility</p:attrName>
                                        </p:attrNameLst>
                                      </p:cBhvr>
                                      <p:to>
                                        <p:strVal val="visible"/>
                                      </p:to>
                                    </p:set>
                                    <p:anim by="(-#ppt_w*2)" calcmode="lin" valueType="num">
                                      <p:cBhvr rctx="PPT">
                                        <p:cTn id="31" dur="1000" autoRev="1" fill="hold">
                                          <p:stCondLst>
                                            <p:cond delay="0"/>
                                          </p:stCondLst>
                                        </p:cTn>
                                        <p:tgtEl>
                                          <p:spTgt spid="19"/>
                                        </p:tgtEl>
                                        <p:attrNameLst>
                                          <p:attrName>ppt_w</p:attrName>
                                        </p:attrNameLst>
                                      </p:cBhvr>
                                    </p:anim>
                                    <p:anim by="(#ppt_w*0.50)" calcmode="lin" valueType="num">
                                      <p:cBhvr>
                                        <p:cTn id="32" dur="1000" decel="50000" autoRev="1" fill="hold">
                                          <p:stCondLst>
                                            <p:cond delay="0"/>
                                          </p:stCondLst>
                                        </p:cTn>
                                        <p:tgtEl>
                                          <p:spTgt spid="19"/>
                                        </p:tgtEl>
                                        <p:attrNameLst>
                                          <p:attrName>ppt_x</p:attrName>
                                        </p:attrNameLst>
                                      </p:cBhvr>
                                    </p:anim>
                                    <p:anim from="(-#ppt_h/2)" to="(#ppt_y)" calcmode="lin" valueType="num">
                                      <p:cBhvr>
                                        <p:cTn id="33" dur="2000" fill="hold">
                                          <p:stCondLst>
                                            <p:cond delay="0"/>
                                          </p:stCondLst>
                                        </p:cTn>
                                        <p:tgtEl>
                                          <p:spTgt spid="19"/>
                                        </p:tgtEl>
                                        <p:attrNameLst>
                                          <p:attrName>ppt_y</p:attrName>
                                        </p:attrNameLst>
                                      </p:cBhvr>
                                    </p:anim>
                                    <p:animRot by="21600000">
                                      <p:cBhvr>
                                        <p:cTn id="34" dur="2000" fill="hold">
                                          <p:stCondLst>
                                            <p:cond delay="0"/>
                                          </p:stCondLst>
                                        </p:cTn>
                                        <p:tgtEl>
                                          <p:spTgt spid="19"/>
                                        </p:tgtEl>
                                        <p:attrNameLst>
                                          <p:attrName>r</p:attrName>
                                        </p:attrNameLst>
                                      </p:cBhvr>
                                    </p:animRot>
                                  </p:childTnLst>
                                </p:cTn>
                              </p:par>
                              <p:par>
                                <p:cTn id="35" presetID="56" presetClass="entr" presetSubtype="0" fill="hold" grpId="0" nodeType="withEffect">
                                  <p:stCondLst>
                                    <p:cond delay="0"/>
                                  </p:stCondLst>
                                  <p:iterate type="lt">
                                    <p:tmPct val="10000"/>
                                  </p:iterate>
                                  <p:childTnLst>
                                    <p:set>
                                      <p:cBhvr>
                                        <p:cTn id="36" dur="1" fill="hold">
                                          <p:stCondLst>
                                            <p:cond delay="0"/>
                                          </p:stCondLst>
                                        </p:cTn>
                                        <p:tgtEl>
                                          <p:spTgt spid="20"/>
                                        </p:tgtEl>
                                        <p:attrNameLst>
                                          <p:attrName>style.visibility</p:attrName>
                                        </p:attrNameLst>
                                      </p:cBhvr>
                                      <p:to>
                                        <p:strVal val="visible"/>
                                      </p:to>
                                    </p:set>
                                    <p:anim by="(-#ppt_w*2)" calcmode="lin" valueType="num">
                                      <p:cBhvr rctx="PPT">
                                        <p:cTn id="37" dur="1000" autoRev="1" fill="hold">
                                          <p:stCondLst>
                                            <p:cond delay="0"/>
                                          </p:stCondLst>
                                        </p:cTn>
                                        <p:tgtEl>
                                          <p:spTgt spid="20"/>
                                        </p:tgtEl>
                                        <p:attrNameLst>
                                          <p:attrName>ppt_w</p:attrName>
                                        </p:attrNameLst>
                                      </p:cBhvr>
                                    </p:anim>
                                    <p:anim by="(#ppt_w*0.50)" calcmode="lin" valueType="num">
                                      <p:cBhvr>
                                        <p:cTn id="38" dur="1000" decel="50000" autoRev="1" fill="hold">
                                          <p:stCondLst>
                                            <p:cond delay="0"/>
                                          </p:stCondLst>
                                        </p:cTn>
                                        <p:tgtEl>
                                          <p:spTgt spid="20"/>
                                        </p:tgtEl>
                                        <p:attrNameLst>
                                          <p:attrName>ppt_x</p:attrName>
                                        </p:attrNameLst>
                                      </p:cBhvr>
                                    </p:anim>
                                    <p:anim from="(-#ppt_h/2)" to="(#ppt_y)" calcmode="lin" valueType="num">
                                      <p:cBhvr>
                                        <p:cTn id="39" dur="2000" fill="hold">
                                          <p:stCondLst>
                                            <p:cond delay="0"/>
                                          </p:stCondLst>
                                        </p:cTn>
                                        <p:tgtEl>
                                          <p:spTgt spid="20"/>
                                        </p:tgtEl>
                                        <p:attrNameLst>
                                          <p:attrName>ppt_y</p:attrName>
                                        </p:attrNameLst>
                                      </p:cBhvr>
                                    </p:anim>
                                    <p:animRot by="21600000">
                                      <p:cBhvr>
                                        <p:cTn id="40" dur="2000" fill="hold">
                                          <p:stCondLst>
                                            <p:cond delay="0"/>
                                          </p:stCondLst>
                                        </p:cTn>
                                        <p:tgtEl>
                                          <p:spTgt spid="20"/>
                                        </p:tgtEl>
                                        <p:attrNameLst>
                                          <p:attrName>r</p:attrName>
                                        </p:attrNameLst>
                                      </p:cBhvr>
                                    </p:animRot>
                                  </p:childTnLst>
                                </p:cTn>
                              </p:par>
                              <p:par>
                                <p:cTn id="41" presetID="56" presetClass="entr" presetSubtype="0" fill="hold" grpId="0" nodeType="withEffect">
                                  <p:stCondLst>
                                    <p:cond delay="0"/>
                                  </p:stCondLst>
                                  <p:iterate type="lt">
                                    <p:tmPct val="10000"/>
                                  </p:iterate>
                                  <p:childTnLst>
                                    <p:set>
                                      <p:cBhvr>
                                        <p:cTn id="42" dur="1" fill="hold">
                                          <p:stCondLst>
                                            <p:cond delay="0"/>
                                          </p:stCondLst>
                                        </p:cTn>
                                        <p:tgtEl>
                                          <p:spTgt spid="21"/>
                                        </p:tgtEl>
                                        <p:attrNameLst>
                                          <p:attrName>style.visibility</p:attrName>
                                        </p:attrNameLst>
                                      </p:cBhvr>
                                      <p:to>
                                        <p:strVal val="visible"/>
                                      </p:to>
                                    </p:set>
                                    <p:anim by="(-#ppt_w*2)" calcmode="lin" valueType="num">
                                      <p:cBhvr rctx="PPT">
                                        <p:cTn id="43" dur="1000" autoRev="1" fill="hold">
                                          <p:stCondLst>
                                            <p:cond delay="0"/>
                                          </p:stCondLst>
                                        </p:cTn>
                                        <p:tgtEl>
                                          <p:spTgt spid="21"/>
                                        </p:tgtEl>
                                        <p:attrNameLst>
                                          <p:attrName>ppt_w</p:attrName>
                                        </p:attrNameLst>
                                      </p:cBhvr>
                                    </p:anim>
                                    <p:anim by="(#ppt_w*0.50)" calcmode="lin" valueType="num">
                                      <p:cBhvr>
                                        <p:cTn id="44" dur="1000" decel="50000" autoRev="1" fill="hold">
                                          <p:stCondLst>
                                            <p:cond delay="0"/>
                                          </p:stCondLst>
                                        </p:cTn>
                                        <p:tgtEl>
                                          <p:spTgt spid="21"/>
                                        </p:tgtEl>
                                        <p:attrNameLst>
                                          <p:attrName>ppt_x</p:attrName>
                                        </p:attrNameLst>
                                      </p:cBhvr>
                                    </p:anim>
                                    <p:anim from="(-#ppt_h/2)" to="(#ppt_y)" calcmode="lin" valueType="num">
                                      <p:cBhvr>
                                        <p:cTn id="45" dur="2000" fill="hold">
                                          <p:stCondLst>
                                            <p:cond delay="0"/>
                                          </p:stCondLst>
                                        </p:cTn>
                                        <p:tgtEl>
                                          <p:spTgt spid="21"/>
                                        </p:tgtEl>
                                        <p:attrNameLst>
                                          <p:attrName>ppt_y</p:attrName>
                                        </p:attrNameLst>
                                      </p:cBhvr>
                                    </p:anim>
                                    <p:animRot by="21600000">
                                      <p:cBhvr>
                                        <p:cTn id="46" dur="2000" fill="hold">
                                          <p:stCondLst>
                                            <p:cond delay="0"/>
                                          </p:stCondLst>
                                        </p:cTn>
                                        <p:tgtEl>
                                          <p:spTgt spid="21"/>
                                        </p:tgtEl>
                                        <p:attrNameLst>
                                          <p:attrName>r</p:attrName>
                                        </p:attrNameLst>
                                      </p:cBhvr>
                                    </p:animRot>
                                  </p:childTnLst>
                                </p:cTn>
                              </p:par>
                            </p:childTnLst>
                          </p:cTn>
                        </p:par>
                      </p:childTnLst>
                    </p:cTn>
                  </p:par>
                  <p:par>
                    <p:cTn id="47" fill="hold">
                      <p:stCondLst>
                        <p:cond delay="indefinite"/>
                      </p:stCondLst>
                      <p:childTnLst>
                        <p:par>
                          <p:cTn id="48" fill="hold">
                            <p:stCondLst>
                              <p:cond delay="0"/>
                            </p:stCondLst>
                            <p:childTnLst>
                              <p:par>
                                <p:cTn id="49" presetID="56" presetClass="entr" presetSubtype="0" fill="hold" grpId="0" nodeType="clickEffect">
                                  <p:stCondLst>
                                    <p:cond delay="0"/>
                                  </p:stCondLst>
                                  <p:iterate type="lt">
                                    <p:tmPct val="10000"/>
                                  </p:iterate>
                                  <p:childTnLst>
                                    <p:set>
                                      <p:cBhvr>
                                        <p:cTn id="50" dur="1" fill="hold">
                                          <p:stCondLst>
                                            <p:cond delay="0"/>
                                          </p:stCondLst>
                                        </p:cTn>
                                        <p:tgtEl>
                                          <p:spTgt spid="22"/>
                                        </p:tgtEl>
                                        <p:attrNameLst>
                                          <p:attrName>style.visibility</p:attrName>
                                        </p:attrNameLst>
                                      </p:cBhvr>
                                      <p:to>
                                        <p:strVal val="visible"/>
                                      </p:to>
                                    </p:set>
                                    <p:anim by="(-#ppt_w*2)" calcmode="lin" valueType="num">
                                      <p:cBhvr rctx="PPT">
                                        <p:cTn id="51" dur="1000" autoRev="1" fill="hold">
                                          <p:stCondLst>
                                            <p:cond delay="0"/>
                                          </p:stCondLst>
                                        </p:cTn>
                                        <p:tgtEl>
                                          <p:spTgt spid="22"/>
                                        </p:tgtEl>
                                        <p:attrNameLst>
                                          <p:attrName>ppt_w</p:attrName>
                                        </p:attrNameLst>
                                      </p:cBhvr>
                                    </p:anim>
                                    <p:anim by="(#ppt_w*0.50)" calcmode="lin" valueType="num">
                                      <p:cBhvr>
                                        <p:cTn id="52" dur="1000" decel="50000" autoRev="1" fill="hold">
                                          <p:stCondLst>
                                            <p:cond delay="0"/>
                                          </p:stCondLst>
                                        </p:cTn>
                                        <p:tgtEl>
                                          <p:spTgt spid="22"/>
                                        </p:tgtEl>
                                        <p:attrNameLst>
                                          <p:attrName>ppt_x</p:attrName>
                                        </p:attrNameLst>
                                      </p:cBhvr>
                                    </p:anim>
                                    <p:anim from="(-#ppt_h/2)" to="(#ppt_y)" calcmode="lin" valueType="num">
                                      <p:cBhvr>
                                        <p:cTn id="53" dur="2000" fill="hold">
                                          <p:stCondLst>
                                            <p:cond delay="0"/>
                                          </p:stCondLst>
                                        </p:cTn>
                                        <p:tgtEl>
                                          <p:spTgt spid="22"/>
                                        </p:tgtEl>
                                        <p:attrNameLst>
                                          <p:attrName>ppt_y</p:attrName>
                                        </p:attrNameLst>
                                      </p:cBhvr>
                                    </p:anim>
                                    <p:animRot by="21600000">
                                      <p:cBhvr>
                                        <p:cTn id="54" dur="2000" fill="hold">
                                          <p:stCondLst>
                                            <p:cond delay="0"/>
                                          </p:stCondLst>
                                        </p:cTn>
                                        <p:tgtEl>
                                          <p:spTgt spid="22"/>
                                        </p:tgtEl>
                                        <p:attrNameLst>
                                          <p:attrName>r</p:attrName>
                                        </p:attrNameLst>
                                      </p:cBhvr>
                                    </p:animRot>
                                  </p:childTnLst>
                                </p:cTn>
                              </p:par>
                            </p:childTnLst>
                          </p:cTn>
                        </p:par>
                        <p:par>
                          <p:cTn id="55" fill="hold">
                            <p:stCondLst>
                              <p:cond delay="2000"/>
                            </p:stCondLst>
                            <p:childTnLst>
                              <p:par>
                                <p:cTn id="56" presetID="56" presetClass="entr" presetSubtype="0" fill="hold" grpId="0" nodeType="afterEffect">
                                  <p:stCondLst>
                                    <p:cond delay="0"/>
                                  </p:stCondLst>
                                  <p:iterate type="lt">
                                    <p:tmPct val="10000"/>
                                  </p:iterate>
                                  <p:childTnLst>
                                    <p:set>
                                      <p:cBhvr>
                                        <p:cTn id="57" dur="1" fill="hold">
                                          <p:stCondLst>
                                            <p:cond delay="0"/>
                                          </p:stCondLst>
                                        </p:cTn>
                                        <p:tgtEl>
                                          <p:spTgt spid="23"/>
                                        </p:tgtEl>
                                        <p:attrNameLst>
                                          <p:attrName>style.visibility</p:attrName>
                                        </p:attrNameLst>
                                      </p:cBhvr>
                                      <p:to>
                                        <p:strVal val="visible"/>
                                      </p:to>
                                    </p:set>
                                    <p:anim by="(-#ppt_w*2)" calcmode="lin" valueType="num">
                                      <p:cBhvr rctx="PPT">
                                        <p:cTn id="58" dur="1000" autoRev="1" fill="hold">
                                          <p:stCondLst>
                                            <p:cond delay="0"/>
                                          </p:stCondLst>
                                        </p:cTn>
                                        <p:tgtEl>
                                          <p:spTgt spid="23"/>
                                        </p:tgtEl>
                                        <p:attrNameLst>
                                          <p:attrName>ppt_w</p:attrName>
                                        </p:attrNameLst>
                                      </p:cBhvr>
                                    </p:anim>
                                    <p:anim by="(#ppt_w*0.50)" calcmode="lin" valueType="num">
                                      <p:cBhvr>
                                        <p:cTn id="59" dur="1000" decel="50000" autoRev="1" fill="hold">
                                          <p:stCondLst>
                                            <p:cond delay="0"/>
                                          </p:stCondLst>
                                        </p:cTn>
                                        <p:tgtEl>
                                          <p:spTgt spid="23"/>
                                        </p:tgtEl>
                                        <p:attrNameLst>
                                          <p:attrName>ppt_x</p:attrName>
                                        </p:attrNameLst>
                                      </p:cBhvr>
                                    </p:anim>
                                    <p:anim from="(-#ppt_h/2)" to="(#ppt_y)" calcmode="lin" valueType="num">
                                      <p:cBhvr>
                                        <p:cTn id="60" dur="2000" fill="hold">
                                          <p:stCondLst>
                                            <p:cond delay="0"/>
                                          </p:stCondLst>
                                        </p:cTn>
                                        <p:tgtEl>
                                          <p:spTgt spid="23"/>
                                        </p:tgtEl>
                                        <p:attrNameLst>
                                          <p:attrName>ppt_y</p:attrName>
                                        </p:attrNameLst>
                                      </p:cBhvr>
                                    </p:anim>
                                    <p:animRot by="21600000">
                                      <p:cBhvr>
                                        <p:cTn id="61" dur="2000" fill="hold">
                                          <p:stCondLst>
                                            <p:cond delay="0"/>
                                          </p:stCondLst>
                                        </p:cTn>
                                        <p:tgtEl>
                                          <p:spTgt spid="23"/>
                                        </p:tgtEl>
                                        <p:attrNameLst>
                                          <p:attrName>r</p:attrName>
                                        </p:attrNameLst>
                                      </p:cBhvr>
                                    </p:animRot>
                                  </p:childTnLst>
                                </p:cTn>
                              </p:par>
                            </p:childTnLst>
                          </p:cTn>
                        </p:par>
                        <p:par>
                          <p:cTn id="62" fill="hold">
                            <p:stCondLst>
                              <p:cond delay="4000"/>
                            </p:stCondLst>
                            <p:childTnLst>
                              <p:par>
                                <p:cTn id="63" presetID="56" presetClass="entr" presetSubtype="0" fill="hold" grpId="0" nodeType="afterEffect">
                                  <p:stCondLst>
                                    <p:cond delay="0"/>
                                  </p:stCondLst>
                                  <p:iterate type="lt">
                                    <p:tmPct val="10000"/>
                                  </p:iterate>
                                  <p:childTnLst>
                                    <p:set>
                                      <p:cBhvr>
                                        <p:cTn id="64" dur="1" fill="hold">
                                          <p:stCondLst>
                                            <p:cond delay="0"/>
                                          </p:stCondLst>
                                        </p:cTn>
                                        <p:tgtEl>
                                          <p:spTgt spid="24"/>
                                        </p:tgtEl>
                                        <p:attrNameLst>
                                          <p:attrName>style.visibility</p:attrName>
                                        </p:attrNameLst>
                                      </p:cBhvr>
                                      <p:to>
                                        <p:strVal val="visible"/>
                                      </p:to>
                                    </p:set>
                                    <p:anim by="(-#ppt_w*2)" calcmode="lin" valueType="num">
                                      <p:cBhvr rctx="PPT">
                                        <p:cTn id="65" dur="1000" autoRev="1" fill="hold">
                                          <p:stCondLst>
                                            <p:cond delay="0"/>
                                          </p:stCondLst>
                                        </p:cTn>
                                        <p:tgtEl>
                                          <p:spTgt spid="24"/>
                                        </p:tgtEl>
                                        <p:attrNameLst>
                                          <p:attrName>ppt_w</p:attrName>
                                        </p:attrNameLst>
                                      </p:cBhvr>
                                    </p:anim>
                                    <p:anim by="(#ppt_w*0.50)" calcmode="lin" valueType="num">
                                      <p:cBhvr>
                                        <p:cTn id="66" dur="1000" decel="50000" autoRev="1" fill="hold">
                                          <p:stCondLst>
                                            <p:cond delay="0"/>
                                          </p:stCondLst>
                                        </p:cTn>
                                        <p:tgtEl>
                                          <p:spTgt spid="24"/>
                                        </p:tgtEl>
                                        <p:attrNameLst>
                                          <p:attrName>ppt_x</p:attrName>
                                        </p:attrNameLst>
                                      </p:cBhvr>
                                    </p:anim>
                                    <p:anim from="(-#ppt_h/2)" to="(#ppt_y)" calcmode="lin" valueType="num">
                                      <p:cBhvr>
                                        <p:cTn id="67" dur="2000" fill="hold">
                                          <p:stCondLst>
                                            <p:cond delay="0"/>
                                          </p:stCondLst>
                                        </p:cTn>
                                        <p:tgtEl>
                                          <p:spTgt spid="24"/>
                                        </p:tgtEl>
                                        <p:attrNameLst>
                                          <p:attrName>ppt_y</p:attrName>
                                        </p:attrNameLst>
                                      </p:cBhvr>
                                    </p:anim>
                                    <p:animRot by="21600000">
                                      <p:cBhvr>
                                        <p:cTn id="68" dur="2000" fill="hold">
                                          <p:stCondLst>
                                            <p:cond delay="0"/>
                                          </p:stCondLst>
                                        </p:cTn>
                                        <p:tgtEl>
                                          <p:spTgt spid="2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52</TotalTime>
  <Words>284</Words>
  <Application>Microsoft Office PowerPoint</Application>
  <PresentationFormat>画面に合わせる (4:3)</PresentationFormat>
  <Paragraphs>41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アニメーションの作り方 フリップ編</vt:lpstr>
      <vt:lpstr>一般発表発表者へのお願い</vt:lpstr>
      <vt:lpstr>フリップ (オブジェクト＝プレースホルダ)</vt:lpstr>
      <vt:lpstr>フリップ (オブジェクト＝図形)</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16</cp:revision>
  <dcterms:created xsi:type="dcterms:W3CDTF">2009-02-08T05:44:18Z</dcterms:created>
  <dcterms:modified xsi:type="dcterms:W3CDTF">2009-02-08T17:37:28Z</dcterms:modified>
</cp:coreProperties>
</file>