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スイッシュ編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スイッシュ</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910" fill="hold">
                                          <p:stCondLst>
                                            <p:cond delay="0"/>
                                          </p:stCondLst>
                                        </p:cTn>
                                        <p:tgtEl>
                                          <p:spTgt spid="3">
                                            <p:txEl>
                                              <p:pRg st="0" end="0"/>
                                            </p:txEl>
                                          </p:spTgt>
                                        </p:tgtEl>
                                        <p:attrNameLst>
                                          <p:attrName>style.rotation</p:attrName>
                                        </p:attrNameLst>
                                      </p:cBhvr>
                                      <p:to>
                                        <p:strVal val="-45.0"/>
                                      </p:to>
                                    </p:set>
                                    <p:anim calcmode="lin" valueType="num">
                                      <p:cBhvr>
                                        <p:cTn id="8" dur="910" fill="hold">
                                          <p:stCondLst>
                                            <p:cond delay="910"/>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910"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312" decel="50000" autoRev="1" fill="hold">
                                          <p:stCondLst>
                                            <p:cond delay="910"/>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272" fill="hold">
                                          <p:stCondLst>
                                            <p:cond delay="1728"/>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4"/>
                                        </p:tgtEl>
                                        <p:attrNameLst>
                                          <p:attrName>style.visibility</p:attrName>
                                        </p:attrNameLst>
                                      </p:cBhvr>
                                      <p:to>
                                        <p:strVal val="visible"/>
                                      </p:to>
                                    </p:set>
                                    <p:set>
                                      <p:cBhvr>
                                        <p:cTn id="16" dur="910" fill="hold">
                                          <p:stCondLst>
                                            <p:cond delay="0"/>
                                          </p:stCondLst>
                                        </p:cTn>
                                        <p:tgtEl>
                                          <p:spTgt spid="4"/>
                                        </p:tgtEl>
                                        <p:attrNameLst>
                                          <p:attrName>style.rotation</p:attrName>
                                        </p:attrNameLst>
                                      </p:cBhvr>
                                      <p:to>
                                        <p:strVal val="-45.0"/>
                                      </p:to>
                                    </p:set>
                                    <p:anim calcmode="lin" valueType="num">
                                      <p:cBhvr>
                                        <p:cTn id="17" dur="910" fill="hold">
                                          <p:stCondLst>
                                            <p:cond delay="910"/>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18" dur="910"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9" dur="312" decel="50000" autoRev="1" fill="hold">
                                          <p:stCondLst>
                                            <p:cond delay="910"/>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20" dur="272" fill="hold">
                                          <p:stCondLst>
                                            <p:cond delay="1728"/>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5"/>
                                        </p:tgtEl>
                                        <p:attrNameLst>
                                          <p:attrName>style.visibility</p:attrName>
                                        </p:attrNameLst>
                                      </p:cBhvr>
                                      <p:to>
                                        <p:strVal val="visible"/>
                                      </p:to>
                                    </p:set>
                                    <p:set>
                                      <p:cBhvr>
                                        <p:cTn id="25" dur="910" fill="hold">
                                          <p:stCondLst>
                                            <p:cond delay="0"/>
                                          </p:stCondLst>
                                        </p:cTn>
                                        <p:tgtEl>
                                          <p:spTgt spid="5"/>
                                        </p:tgtEl>
                                        <p:attrNameLst>
                                          <p:attrName>style.rotation</p:attrName>
                                        </p:attrNameLst>
                                      </p:cBhvr>
                                      <p:to>
                                        <p:strVal val="-45.0"/>
                                      </p:to>
                                    </p:set>
                                    <p:anim calcmode="lin" valueType="num">
                                      <p:cBhvr>
                                        <p:cTn id="26" dur="910" fill="hold">
                                          <p:stCondLst>
                                            <p:cond delay="910"/>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7" dur="910"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8" dur="312" decel="50000" autoRev="1" fill="hold">
                                          <p:stCondLst>
                                            <p:cond delay="910"/>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9" dur="272" fill="hold">
                                          <p:stCondLst>
                                            <p:cond delay="1728"/>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6">
                                            <p:txEl>
                                              <p:pRg st="0" end="0"/>
                                            </p:txEl>
                                          </p:spTgt>
                                        </p:tgtEl>
                                        <p:attrNameLst>
                                          <p:attrName>style.visibility</p:attrName>
                                        </p:attrNameLst>
                                      </p:cBhvr>
                                      <p:to>
                                        <p:strVal val="visible"/>
                                      </p:to>
                                    </p:set>
                                    <p:set>
                                      <p:cBhvr>
                                        <p:cTn id="34" dur="910" fill="hold">
                                          <p:stCondLst>
                                            <p:cond delay="0"/>
                                          </p:stCondLst>
                                        </p:cTn>
                                        <p:tgtEl>
                                          <p:spTgt spid="6">
                                            <p:txEl>
                                              <p:pRg st="0" end="0"/>
                                            </p:txEl>
                                          </p:spTgt>
                                        </p:tgtEl>
                                        <p:attrNameLst>
                                          <p:attrName>style.rotation</p:attrName>
                                        </p:attrNameLst>
                                      </p:cBhvr>
                                      <p:to>
                                        <p:strVal val="-45.0"/>
                                      </p:to>
                                    </p:set>
                                    <p:anim calcmode="lin" valueType="num">
                                      <p:cBhvr>
                                        <p:cTn id="35" dur="910" fill="hold">
                                          <p:stCondLst>
                                            <p:cond delay="910"/>
                                          </p:stCondLst>
                                        </p:cTn>
                                        <p:tgtEl>
                                          <p:spTgt spid="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910" fill="hold">
                                          <p:stCondLst>
                                            <p:cond delay="0"/>
                                          </p:stCondLst>
                                        </p:cTn>
                                        <p:tgtEl>
                                          <p:spTgt spid="6">
                                            <p:txEl>
                                              <p:pRg st="0" end="0"/>
                                            </p:txEl>
                                          </p:spTgt>
                                        </p:tgtEl>
                                        <p:attrNameLst>
                                          <p:attrName>ppt_y</p:attrName>
                                        </p:attrNameLst>
                                      </p:cBhvr>
                                      <p:tavLst>
                                        <p:tav tm="0">
                                          <p:val>
                                            <p:strVal val="#ppt_y-1"/>
                                          </p:val>
                                        </p:tav>
                                        <p:tav tm="100000">
                                          <p:val>
                                            <p:strVal val="#ppt_y-(0.354*#ppt_w-0.172*#ppt_h)"/>
                                          </p:val>
                                        </p:tav>
                                      </p:tavLst>
                                    </p:anim>
                                    <p:anim calcmode="lin" valueType="num">
                                      <p:cBhvr>
                                        <p:cTn id="37" dur="312" decel="50000" autoRev="1" fill="hold">
                                          <p:stCondLst>
                                            <p:cond delay="910"/>
                                          </p:stCondLst>
                                        </p:cTn>
                                        <p:tgtEl>
                                          <p:spTgt spid="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272" fill="hold">
                                          <p:stCondLst>
                                            <p:cond delay="1728"/>
                                          </p:stCondLst>
                                        </p:cTn>
                                        <p:tgtEl>
                                          <p:spTgt spid="6">
                                            <p:txEl>
                                              <p:pRg st="0" end="0"/>
                                            </p:txEl>
                                          </p:spTgt>
                                        </p:tgtEl>
                                        <p:attrNameLst>
                                          <p:attrName>ppt_y</p:attrName>
                                        </p:attrNameLst>
                                      </p:cBhvr>
                                      <p:tavLst>
                                        <p:tav tm="0">
                                          <p:val>
                                            <p:strVal val="#ppt_y-(0.354*#ppt_w-0.172*#ppt_h)"/>
                                          </p:val>
                                        </p:tav>
                                        <p:tav tm="100000">
                                          <p:val>
                                            <p:strVal val="#ppt_y"/>
                                          </p:val>
                                        </p:tav>
                                      </p:tavLst>
                                    </p:anim>
                                  </p:childTnLst>
                                </p:cTn>
                              </p:par>
                              <p:par>
                                <p:cTn id="39" presetID="38" presetClass="entr" presetSubtype="0" accel="50000" fill="hold" grpId="0" nodeType="withEffect">
                                  <p:stCondLst>
                                    <p:cond delay="0"/>
                                  </p:stCondLst>
                                  <p:iterate type="lt">
                                    <p:tmPct val="50000"/>
                                  </p:iterate>
                                  <p:childTnLst>
                                    <p:set>
                                      <p:cBhvr>
                                        <p:cTn id="40" dur="1" fill="hold">
                                          <p:stCondLst>
                                            <p:cond delay="0"/>
                                          </p:stCondLst>
                                        </p:cTn>
                                        <p:tgtEl>
                                          <p:spTgt spid="7"/>
                                        </p:tgtEl>
                                        <p:attrNameLst>
                                          <p:attrName>style.visibility</p:attrName>
                                        </p:attrNameLst>
                                      </p:cBhvr>
                                      <p:to>
                                        <p:strVal val="visible"/>
                                      </p:to>
                                    </p:set>
                                    <p:set>
                                      <p:cBhvr>
                                        <p:cTn id="41" dur="910" fill="hold">
                                          <p:stCondLst>
                                            <p:cond delay="0"/>
                                          </p:stCondLst>
                                        </p:cTn>
                                        <p:tgtEl>
                                          <p:spTgt spid="7"/>
                                        </p:tgtEl>
                                        <p:attrNameLst>
                                          <p:attrName>style.rotation</p:attrName>
                                        </p:attrNameLst>
                                      </p:cBhvr>
                                      <p:to>
                                        <p:strVal val="-45.0"/>
                                      </p:to>
                                    </p:set>
                                    <p:anim calcmode="lin" valueType="num">
                                      <p:cBhvr>
                                        <p:cTn id="42" dur="910" fill="hold">
                                          <p:stCondLst>
                                            <p:cond delay="910"/>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43" dur="910"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44" dur="312" decel="50000" autoRev="1" fill="hold">
                                          <p:stCondLst>
                                            <p:cond delay="910"/>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45" dur="272" fill="hold">
                                          <p:stCondLst>
                                            <p:cond delay="1728"/>
                                          </p:stCondLst>
                                        </p:cTn>
                                        <p:tgtEl>
                                          <p:spTgt spid="7"/>
                                        </p:tgtEl>
                                        <p:attrNameLst>
                                          <p:attrName>ppt_y</p:attrName>
                                        </p:attrNameLst>
                                      </p:cBhvr>
                                      <p:tavLst>
                                        <p:tav tm="0">
                                          <p:val>
                                            <p:strVal val="#ppt_y-(0.354*#ppt_w-0.172*#ppt_h)"/>
                                          </p:val>
                                        </p:tav>
                                        <p:tav tm="100000">
                                          <p:val>
                                            <p:strVal val="#ppt_y"/>
                                          </p:val>
                                        </p:tav>
                                      </p:tavLst>
                                    </p:anim>
                                  </p:childTnLst>
                                </p:cTn>
                              </p:par>
                              <p:par>
                                <p:cTn id="46" presetID="38" presetClass="entr" presetSubtype="0" accel="50000" fill="hold" grpId="0" nodeType="withEffect">
                                  <p:stCondLst>
                                    <p:cond delay="0"/>
                                  </p:stCondLst>
                                  <p:iterate type="lt">
                                    <p:tmPct val="50000"/>
                                  </p:iterate>
                                  <p:childTnLst>
                                    <p:set>
                                      <p:cBhvr>
                                        <p:cTn id="47" dur="1" fill="hold">
                                          <p:stCondLst>
                                            <p:cond delay="0"/>
                                          </p:stCondLst>
                                        </p:cTn>
                                        <p:tgtEl>
                                          <p:spTgt spid="8"/>
                                        </p:tgtEl>
                                        <p:attrNameLst>
                                          <p:attrName>style.visibility</p:attrName>
                                        </p:attrNameLst>
                                      </p:cBhvr>
                                      <p:to>
                                        <p:strVal val="visible"/>
                                      </p:to>
                                    </p:set>
                                    <p:set>
                                      <p:cBhvr>
                                        <p:cTn id="48" dur="910" fill="hold">
                                          <p:stCondLst>
                                            <p:cond delay="0"/>
                                          </p:stCondLst>
                                        </p:cTn>
                                        <p:tgtEl>
                                          <p:spTgt spid="8"/>
                                        </p:tgtEl>
                                        <p:attrNameLst>
                                          <p:attrName>style.rotation</p:attrName>
                                        </p:attrNameLst>
                                      </p:cBhvr>
                                      <p:to>
                                        <p:strVal val="-45.0"/>
                                      </p:to>
                                    </p:set>
                                    <p:anim calcmode="lin" valueType="num">
                                      <p:cBhvr>
                                        <p:cTn id="49" dur="910" fill="hold">
                                          <p:stCondLst>
                                            <p:cond delay="910"/>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50" dur="910"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51" dur="312" decel="50000" autoRev="1" fill="hold">
                                          <p:stCondLst>
                                            <p:cond delay="910"/>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52" dur="272" fill="hold">
                                          <p:stCondLst>
                                            <p:cond delay="1728"/>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8" presetClass="entr" presetSubtype="0" accel="50000" fill="hold" grpId="0" nodeType="clickEffect">
                                  <p:stCondLst>
                                    <p:cond delay="0"/>
                                  </p:stCondLst>
                                  <p:iterate type="lt">
                                    <p:tmPct val="50000"/>
                                  </p:iterate>
                                  <p:childTnLst>
                                    <p:set>
                                      <p:cBhvr>
                                        <p:cTn id="56" dur="1" fill="hold">
                                          <p:stCondLst>
                                            <p:cond delay="0"/>
                                          </p:stCondLst>
                                        </p:cTn>
                                        <p:tgtEl>
                                          <p:spTgt spid="9">
                                            <p:txEl>
                                              <p:pRg st="0" end="0"/>
                                            </p:txEl>
                                          </p:spTgt>
                                        </p:tgtEl>
                                        <p:attrNameLst>
                                          <p:attrName>style.visibility</p:attrName>
                                        </p:attrNameLst>
                                      </p:cBhvr>
                                      <p:to>
                                        <p:strVal val="visible"/>
                                      </p:to>
                                    </p:set>
                                    <p:set>
                                      <p:cBhvr>
                                        <p:cTn id="57" dur="910" fill="hold">
                                          <p:stCondLst>
                                            <p:cond delay="0"/>
                                          </p:stCondLst>
                                        </p:cTn>
                                        <p:tgtEl>
                                          <p:spTgt spid="9">
                                            <p:txEl>
                                              <p:pRg st="0" end="0"/>
                                            </p:txEl>
                                          </p:spTgt>
                                        </p:tgtEl>
                                        <p:attrNameLst>
                                          <p:attrName>style.rotation</p:attrName>
                                        </p:attrNameLst>
                                      </p:cBhvr>
                                      <p:to>
                                        <p:strVal val="-45.0"/>
                                      </p:to>
                                    </p:set>
                                    <p:anim calcmode="lin" valueType="num">
                                      <p:cBhvr>
                                        <p:cTn id="58" dur="910" fill="hold">
                                          <p:stCondLst>
                                            <p:cond delay="910"/>
                                          </p:stCondLst>
                                        </p:cTn>
                                        <p:tgtEl>
                                          <p:spTgt spid="9">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59" dur="910" fill="hold">
                                          <p:stCondLst>
                                            <p:cond delay="0"/>
                                          </p:stCondLst>
                                        </p:cTn>
                                        <p:tgtEl>
                                          <p:spTgt spid="9">
                                            <p:txEl>
                                              <p:pRg st="0" end="0"/>
                                            </p:txEl>
                                          </p:spTgt>
                                        </p:tgtEl>
                                        <p:attrNameLst>
                                          <p:attrName>ppt_y</p:attrName>
                                        </p:attrNameLst>
                                      </p:cBhvr>
                                      <p:tavLst>
                                        <p:tav tm="0">
                                          <p:val>
                                            <p:strVal val="#ppt_y-1"/>
                                          </p:val>
                                        </p:tav>
                                        <p:tav tm="100000">
                                          <p:val>
                                            <p:strVal val="#ppt_y-(0.354*#ppt_w-0.172*#ppt_h)"/>
                                          </p:val>
                                        </p:tav>
                                      </p:tavLst>
                                    </p:anim>
                                    <p:anim calcmode="lin" valueType="num">
                                      <p:cBhvr>
                                        <p:cTn id="60" dur="312" decel="50000" autoRev="1" fill="hold">
                                          <p:stCondLst>
                                            <p:cond delay="910"/>
                                          </p:stCondLst>
                                        </p:cTn>
                                        <p:tgtEl>
                                          <p:spTgt spid="9">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61" dur="272" fill="hold">
                                          <p:stCondLst>
                                            <p:cond delay="1728"/>
                                          </p:stCondLst>
                                        </p:cTn>
                                        <p:tgtEl>
                                          <p:spTgt spid="9">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62" fill="hold">
                            <p:stCondLst>
                              <p:cond delay="13000"/>
                            </p:stCondLst>
                            <p:childTnLst>
                              <p:par>
                                <p:cTn id="63" presetID="38" presetClass="entr" presetSubtype="0" accel="50000" fill="hold" grpId="0" nodeType="afterEffect">
                                  <p:stCondLst>
                                    <p:cond delay="0"/>
                                  </p:stCondLst>
                                  <p:iterate type="lt">
                                    <p:tmPct val="50000"/>
                                  </p:iterate>
                                  <p:childTnLst>
                                    <p:set>
                                      <p:cBhvr>
                                        <p:cTn id="64" dur="1" fill="hold">
                                          <p:stCondLst>
                                            <p:cond delay="0"/>
                                          </p:stCondLst>
                                        </p:cTn>
                                        <p:tgtEl>
                                          <p:spTgt spid="10"/>
                                        </p:tgtEl>
                                        <p:attrNameLst>
                                          <p:attrName>style.visibility</p:attrName>
                                        </p:attrNameLst>
                                      </p:cBhvr>
                                      <p:to>
                                        <p:strVal val="visible"/>
                                      </p:to>
                                    </p:set>
                                    <p:set>
                                      <p:cBhvr>
                                        <p:cTn id="65" dur="910" fill="hold">
                                          <p:stCondLst>
                                            <p:cond delay="0"/>
                                          </p:stCondLst>
                                        </p:cTn>
                                        <p:tgtEl>
                                          <p:spTgt spid="10"/>
                                        </p:tgtEl>
                                        <p:attrNameLst>
                                          <p:attrName>style.rotation</p:attrName>
                                        </p:attrNameLst>
                                      </p:cBhvr>
                                      <p:to>
                                        <p:strVal val="-45.0"/>
                                      </p:to>
                                    </p:set>
                                    <p:anim calcmode="lin" valueType="num">
                                      <p:cBhvr>
                                        <p:cTn id="66" dur="910" fill="hold">
                                          <p:stCondLst>
                                            <p:cond delay="910"/>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67" dur="910"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68" dur="312" decel="50000" autoRev="1" fill="hold">
                                          <p:stCondLst>
                                            <p:cond delay="910"/>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69" dur="272" fill="hold">
                                          <p:stCondLst>
                                            <p:cond delay="1728"/>
                                          </p:stCondLst>
                                        </p:cTn>
                                        <p:tgtEl>
                                          <p:spTgt spid="10"/>
                                        </p:tgtEl>
                                        <p:attrNameLst>
                                          <p:attrName>ppt_y</p:attrName>
                                        </p:attrNameLst>
                                      </p:cBhvr>
                                      <p:tavLst>
                                        <p:tav tm="0">
                                          <p:val>
                                            <p:strVal val="#ppt_y-(0.354*#ppt_w-0.172*#ppt_h)"/>
                                          </p:val>
                                        </p:tav>
                                        <p:tav tm="100000">
                                          <p:val>
                                            <p:strVal val="#ppt_y"/>
                                          </p:val>
                                        </p:tav>
                                      </p:tavLst>
                                    </p:anim>
                                  </p:childTnLst>
                                </p:cTn>
                              </p:par>
                            </p:childTnLst>
                          </p:cTn>
                        </p:par>
                        <p:par>
                          <p:cTn id="70" fill="hold">
                            <p:stCondLst>
                              <p:cond delay="28000"/>
                            </p:stCondLst>
                            <p:childTnLst>
                              <p:par>
                                <p:cTn id="71" presetID="38" presetClass="entr" presetSubtype="0" accel="50000" fill="hold" grpId="0" nodeType="afterEffect">
                                  <p:stCondLst>
                                    <p:cond delay="0"/>
                                  </p:stCondLst>
                                  <p:iterate type="lt">
                                    <p:tmPct val="50000"/>
                                  </p:iterate>
                                  <p:childTnLst>
                                    <p:set>
                                      <p:cBhvr>
                                        <p:cTn id="72" dur="1" fill="hold">
                                          <p:stCondLst>
                                            <p:cond delay="0"/>
                                          </p:stCondLst>
                                        </p:cTn>
                                        <p:tgtEl>
                                          <p:spTgt spid="11"/>
                                        </p:tgtEl>
                                        <p:attrNameLst>
                                          <p:attrName>style.visibility</p:attrName>
                                        </p:attrNameLst>
                                      </p:cBhvr>
                                      <p:to>
                                        <p:strVal val="visible"/>
                                      </p:to>
                                    </p:set>
                                    <p:set>
                                      <p:cBhvr>
                                        <p:cTn id="73" dur="910" fill="hold">
                                          <p:stCondLst>
                                            <p:cond delay="0"/>
                                          </p:stCondLst>
                                        </p:cTn>
                                        <p:tgtEl>
                                          <p:spTgt spid="11"/>
                                        </p:tgtEl>
                                        <p:attrNameLst>
                                          <p:attrName>style.rotation</p:attrName>
                                        </p:attrNameLst>
                                      </p:cBhvr>
                                      <p:to>
                                        <p:strVal val="-45.0"/>
                                      </p:to>
                                    </p:set>
                                    <p:anim calcmode="lin" valueType="num">
                                      <p:cBhvr>
                                        <p:cTn id="74" dur="910" fill="hold">
                                          <p:stCondLst>
                                            <p:cond delay="910"/>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75" dur="910"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76" dur="312" decel="50000" autoRev="1" fill="hold">
                                          <p:stCondLst>
                                            <p:cond delay="910"/>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77" dur="272" fill="hold">
                                          <p:stCondLst>
                                            <p:cond delay="1728"/>
                                          </p:stCondLst>
                                        </p:cTn>
                                        <p:tgtEl>
                                          <p:spTgt spid="1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スイッシュ</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6"/>
                                        </p:tgtEl>
                                        <p:attrNameLst>
                                          <p:attrName>style.visibility</p:attrName>
                                        </p:attrNameLst>
                                      </p:cBhvr>
                                      <p:to>
                                        <p:strVal val="visible"/>
                                      </p:to>
                                    </p:set>
                                    <p:set>
                                      <p:cBhvr>
                                        <p:cTn id="7" dur="910" fill="hold">
                                          <p:stCondLst>
                                            <p:cond delay="0"/>
                                          </p:stCondLst>
                                        </p:cTn>
                                        <p:tgtEl>
                                          <p:spTgt spid="16"/>
                                        </p:tgtEl>
                                        <p:attrNameLst>
                                          <p:attrName>style.rotation</p:attrName>
                                        </p:attrNameLst>
                                      </p:cBhvr>
                                      <p:to>
                                        <p:strVal val="-45.0"/>
                                      </p:to>
                                    </p:set>
                                    <p:anim calcmode="lin" valueType="num">
                                      <p:cBhvr>
                                        <p:cTn id="8" dur="910" fill="hold">
                                          <p:stCondLst>
                                            <p:cond delay="910"/>
                                          </p:stCondLst>
                                        </p:cTn>
                                        <p:tgtEl>
                                          <p:spTgt spid="16"/>
                                        </p:tgtEl>
                                        <p:attrNameLst>
                                          <p:attrName>style.rotation</p:attrName>
                                        </p:attrNameLst>
                                      </p:cBhvr>
                                      <p:tavLst>
                                        <p:tav tm="0">
                                          <p:val>
                                            <p:fltVal val="-45"/>
                                          </p:val>
                                        </p:tav>
                                        <p:tav tm="69900">
                                          <p:val>
                                            <p:fltVal val="45"/>
                                          </p:val>
                                        </p:tav>
                                        <p:tav tm="100000">
                                          <p:val>
                                            <p:fltVal val="0"/>
                                          </p:val>
                                        </p:tav>
                                      </p:tavLst>
                                    </p:anim>
                                    <p:anim calcmode="lin" valueType="num">
                                      <p:cBhvr>
                                        <p:cTn id="9" dur="910" fill="hold">
                                          <p:stCondLst>
                                            <p:cond delay="0"/>
                                          </p:stCondLst>
                                        </p:cTn>
                                        <p:tgtEl>
                                          <p:spTgt spid="16"/>
                                        </p:tgtEl>
                                        <p:attrNameLst>
                                          <p:attrName>ppt_y</p:attrName>
                                        </p:attrNameLst>
                                      </p:cBhvr>
                                      <p:tavLst>
                                        <p:tav tm="0">
                                          <p:val>
                                            <p:strVal val="#ppt_y-1"/>
                                          </p:val>
                                        </p:tav>
                                        <p:tav tm="100000">
                                          <p:val>
                                            <p:strVal val="#ppt_y-(0.354*#ppt_w-0.172*#ppt_h)"/>
                                          </p:val>
                                        </p:tav>
                                      </p:tavLst>
                                    </p:anim>
                                    <p:anim calcmode="lin" valueType="num">
                                      <p:cBhvr>
                                        <p:cTn id="10" dur="312" decel="50000" autoRev="1" fill="hold">
                                          <p:stCondLst>
                                            <p:cond delay="910"/>
                                          </p:stCondLst>
                                        </p:cTn>
                                        <p:tgtEl>
                                          <p:spTgt spid="16"/>
                                        </p:tgtEl>
                                        <p:attrNameLst>
                                          <p:attrName>ppt_y</p:attrName>
                                        </p:attrNameLst>
                                      </p:cBhvr>
                                      <p:tavLst>
                                        <p:tav tm="0">
                                          <p:val>
                                            <p:strVal val="#ppt_y-(0.354*#ppt_w-0.172*#ppt_h)"/>
                                          </p:val>
                                        </p:tav>
                                        <p:tav tm="100000">
                                          <p:val>
                                            <p:strVal val="#ppt_y-(0.354*#ppt_w-0.172*#ppt_h)-#ppt_h/2"/>
                                          </p:val>
                                        </p:tav>
                                      </p:tavLst>
                                    </p:anim>
                                    <p:anim calcmode="lin" valueType="num">
                                      <p:cBhvr>
                                        <p:cTn id="11" dur="272" fill="hold">
                                          <p:stCondLst>
                                            <p:cond delay="1728"/>
                                          </p:stCondLst>
                                        </p:cTn>
                                        <p:tgtEl>
                                          <p:spTgt spid="16"/>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17"/>
                                        </p:tgtEl>
                                        <p:attrNameLst>
                                          <p:attrName>style.visibility</p:attrName>
                                        </p:attrNameLst>
                                      </p:cBhvr>
                                      <p:to>
                                        <p:strVal val="visible"/>
                                      </p:to>
                                    </p:set>
                                    <p:set>
                                      <p:cBhvr>
                                        <p:cTn id="16" dur="910" fill="hold">
                                          <p:stCondLst>
                                            <p:cond delay="0"/>
                                          </p:stCondLst>
                                        </p:cTn>
                                        <p:tgtEl>
                                          <p:spTgt spid="17"/>
                                        </p:tgtEl>
                                        <p:attrNameLst>
                                          <p:attrName>style.rotation</p:attrName>
                                        </p:attrNameLst>
                                      </p:cBhvr>
                                      <p:to>
                                        <p:strVal val="-45.0"/>
                                      </p:to>
                                    </p:set>
                                    <p:anim calcmode="lin" valueType="num">
                                      <p:cBhvr>
                                        <p:cTn id="17" dur="910" fill="hold">
                                          <p:stCondLst>
                                            <p:cond delay="910"/>
                                          </p:stCondLst>
                                        </p:cTn>
                                        <p:tgtEl>
                                          <p:spTgt spid="17"/>
                                        </p:tgtEl>
                                        <p:attrNameLst>
                                          <p:attrName>style.rotation</p:attrName>
                                        </p:attrNameLst>
                                      </p:cBhvr>
                                      <p:tavLst>
                                        <p:tav tm="0">
                                          <p:val>
                                            <p:fltVal val="-45"/>
                                          </p:val>
                                        </p:tav>
                                        <p:tav tm="69900">
                                          <p:val>
                                            <p:fltVal val="45"/>
                                          </p:val>
                                        </p:tav>
                                        <p:tav tm="100000">
                                          <p:val>
                                            <p:fltVal val="0"/>
                                          </p:val>
                                        </p:tav>
                                      </p:tavLst>
                                    </p:anim>
                                    <p:anim calcmode="lin" valueType="num">
                                      <p:cBhvr>
                                        <p:cTn id="18" dur="910" fill="hold">
                                          <p:stCondLst>
                                            <p:cond delay="0"/>
                                          </p:stCondLst>
                                        </p:cTn>
                                        <p:tgtEl>
                                          <p:spTgt spid="17"/>
                                        </p:tgtEl>
                                        <p:attrNameLst>
                                          <p:attrName>ppt_y</p:attrName>
                                        </p:attrNameLst>
                                      </p:cBhvr>
                                      <p:tavLst>
                                        <p:tav tm="0">
                                          <p:val>
                                            <p:strVal val="#ppt_y-1"/>
                                          </p:val>
                                        </p:tav>
                                        <p:tav tm="100000">
                                          <p:val>
                                            <p:strVal val="#ppt_y-(0.354*#ppt_w-0.172*#ppt_h)"/>
                                          </p:val>
                                        </p:tav>
                                      </p:tavLst>
                                    </p:anim>
                                    <p:anim calcmode="lin" valueType="num">
                                      <p:cBhvr>
                                        <p:cTn id="19" dur="312" decel="50000" autoRev="1" fill="hold">
                                          <p:stCondLst>
                                            <p:cond delay="910"/>
                                          </p:stCondLst>
                                        </p:cTn>
                                        <p:tgtEl>
                                          <p:spTgt spid="17"/>
                                        </p:tgtEl>
                                        <p:attrNameLst>
                                          <p:attrName>ppt_y</p:attrName>
                                        </p:attrNameLst>
                                      </p:cBhvr>
                                      <p:tavLst>
                                        <p:tav tm="0">
                                          <p:val>
                                            <p:strVal val="#ppt_y-(0.354*#ppt_w-0.172*#ppt_h)"/>
                                          </p:val>
                                        </p:tav>
                                        <p:tav tm="100000">
                                          <p:val>
                                            <p:strVal val="#ppt_y-(0.354*#ppt_w-0.172*#ppt_h)-#ppt_h/2"/>
                                          </p:val>
                                        </p:tav>
                                      </p:tavLst>
                                    </p:anim>
                                    <p:anim calcmode="lin" valueType="num">
                                      <p:cBhvr>
                                        <p:cTn id="20" dur="272" fill="hold">
                                          <p:stCondLst>
                                            <p:cond delay="1728"/>
                                          </p:stCondLst>
                                        </p:cTn>
                                        <p:tgtEl>
                                          <p:spTgt spid="17"/>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18"/>
                                        </p:tgtEl>
                                        <p:attrNameLst>
                                          <p:attrName>style.visibility</p:attrName>
                                        </p:attrNameLst>
                                      </p:cBhvr>
                                      <p:to>
                                        <p:strVal val="visible"/>
                                      </p:to>
                                    </p:set>
                                    <p:set>
                                      <p:cBhvr>
                                        <p:cTn id="25" dur="910" fill="hold">
                                          <p:stCondLst>
                                            <p:cond delay="0"/>
                                          </p:stCondLst>
                                        </p:cTn>
                                        <p:tgtEl>
                                          <p:spTgt spid="18"/>
                                        </p:tgtEl>
                                        <p:attrNameLst>
                                          <p:attrName>style.rotation</p:attrName>
                                        </p:attrNameLst>
                                      </p:cBhvr>
                                      <p:to>
                                        <p:strVal val="-45.0"/>
                                      </p:to>
                                    </p:set>
                                    <p:anim calcmode="lin" valueType="num">
                                      <p:cBhvr>
                                        <p:cTn id="26" dur="910" fill="hold">
                                          <p:stCondLst>
                                            <p:cond delay="910"/>
                                          </p:stCondLst>
                                        </p:cTn>
                                        <p:tgtEl>
                                          <p:spTgt spid="18"/>
                                        </p:tgtEl>
                                        <p:attrNameLst>
                                          <p:attrName>style.rotation</p:attrName>
                                        </p:attrNameLst>
                                      </p:cBhvr>
                                      <p:tavLst>
                                        <p:tav tm="0">
                                          <p:val>
                                            <p:fltVal val="-45"/>
                                          </p:val>
                                        </p:tav>
                                        <p:tav tm="69900">
                                          <p:val>
                                            <p:fltVal val="45"/>
                                          </p:val>
                                        </p:tav>
                                        <p:tav tm="100000">
                                          <p:val>
                                            <p:fltVal val="0"/>
                                          </p:val>
                                        </p:tav>
                                      </p:tavLst>
                                    </p:anim>
                                    <p:anim calcmode="lin" valueType="num">
                                      <p:cBhvr>
                                        <p:cTn id="27" dur="910" fill="hold">
                                          <p:stCondLst>
                                            <p:cond delay="0"/>
                                          </p:stCondLst>
                                        </p:cTn>
                                        <p:tgtEl>
                                          <p:spTgt spid="18"/>
                                        </p:tgtEl>
                                        <p:attrNameLst>
                                          <p:attrName>ppt_y</p:attrName>
                                        </p:attrNameLst>
                                      </p:cBhvr>
                                      <p:tavLst>
                                        <p:tav tm="0">
                                          <p:val>
                                            <p:strVal val="#ppt_y-1"/>
                                          </p:val>
                                        </p:tav>
                                        <p:tav tm="100000">
                                          <p:val>
                                            <p:strVal val="#ppt_y-(0.354*#ppt_w-0.172*#ppt_h)"/>
                                          </p:val>
                                        </p:tav>
                                      </p:tavLst>
                                    </p:anim>
                                    <p:anim calcmode="lin" valueType="num">
                                      <p:cBhvr>
                                        <p:cTn id="28" dur="312" decel="50000" autoRev="1" fill="hold">
                                          <p:stCondLst>
                                            <p:cond delay="910"/>
                                          </p:stCondLst>
                                        </p:cTn>
                                        <p:tgtEl>
                                          <p:spTgt spid="18"/>
                                        </p:tgtEl>
                                        <p:attrNameLst>
                                          <p:attrName>ppt_y</p:attrName>
                                        </p:attrNameLst>
                                      </p:cBhvr>
                                      <p:tavLst>
                                        <p:tav tm="0">
                                          <p:val>
                                            <p:strVal val="#ppt_y-(0.354*#ppt_w-0.172*#ppt_h)"/>
                                          </p:val>
                                        </p:tav>
                                        <p:tav tm="100000">
                                          <p:val>
                                            <p:strVal val="#ppt_y-(0.354*#ppt_w-0.172*#ppt_h)-#ppt_h/2"/>
                                          </p:val>
                                        </p:tav>
                                      </p:tavLst>
                                    </p:anim>
                                    <p:anim calcmode="lin" valueType="num">
                                      <p:cBhvr>
                                        <p:cTn id="29" dur="272" fill="hold">
                                          <p:stCondLst>
                                            <p:cond delay="1728"/>
                                          </p:stCondLst>
                                        </p:cTn>
                                        <p:tgtEl>
                                          <p:spTgt spid="18"/>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19"/>
                                        </p:tgtEl>
                                        <p:attrNameLst>
                                          <p:attrName>style.visibility</p:attrName>
                                        </p:attrNameLst>
                                      </p:cBhvr>
                                      <p:to>
                                        <p:strVal val="visible"/>
                                      </p:to>
                                    </p:set>
                                    <p:set>
                                      <p:cBhvr>
                                        <p:cTn id="34" dur="910" fill="hold">
                                          <p:stCondLst>
                                            <p:cond delay="0"/>
                                          </p:stCondLst>
                                        </p:cTn>
                                        <p:tgtEl>
                                          <p:spTgt spid="19"/>
                                        </p:tgtEl>
                                        <p:attrNameLst>
                                          <p:attrName>style.rotation</p:attrName>
                                        </p:attrNameLst>
                                      </p:cBhvr>
                                      <p:to>
                                        <p:strVal val="-45.0"/>
                                      </p:to>
                                    </p:set>
                                    <p:anim calcmode="lin" valueType="num">
                                      <p:cBhvr>
                                        <p:cTn id="35" dur="910" fill="hold">
                                          <p:stCondLst>
                                            <p:cond delay="910"/>
                                          </p:stCondLst>
                                        </p:cTn>
                                        <p:tgtEl>
                                          <p:spTgt spid="19"/>
                                        </p:tgtEl>
                                        <p:attrNameLst>
                                          <p:attrName>style.rotation</p:attrName>
                                        </p:attrNameLst>
                                      </p:cBhvr>
                                      <p:tavLst>
                                        <p:tav tm="0">
                                          <p:val>
                                            <p:fltVal val="-45"/>
                                          </p:val>
                                        </p:tav>
                                        <p:tav tm="69900">
                                          <p:val>
                                            <p:fltVal val="45"/>
                                          </p:val>
                                        </p:tav>
                                        <p:tav tm="100000">
                                          <p:val>
                                            <p:fltVal val="0"/>
                                          </p:val>
                                        </p:tav>
                                      </p:tavLst>
                                    </p:anim>
                                    <p:anim calcmode="lin" valueType="num">
                                      <p:cBhvr>
                                        <p:cTn id="36" dur="910" fill="hold">
                                          <p:stCondLst>
                                            <p:cond delay="0"/>
                                          </p:stCondLst>
                                        </p:cTn>
                                        <p:tgtEl>
                                          <p:spTgt spid="19"/>
                                        </p:tgtEl>
                                        <p:attrNameLst>
                                          <p:attrName>ppt_y</p:attrName>
                                        </p:attrNameLst>
                                      </p:cBhvr>
                                      <p:tavLst>
                                        <p:tav tm="0">
                                          <p:val>
                                            <p:strVal val="#ppt_y-1"/>
                                          </p:val>
                                        </p:tav>
                                        <p:tav tm="100000">
                                          <p:val>
                                            <p:strVal val="#ppt_y-(0.354*#ppt_w-0.172*#ppt_h)"/>
                                          </p:val>
                                        </p:tav>
                                      </p:tavLst>
                                    </p:anim>
                                    <p:anim calcmode="lin" valueType="num">
                                      <p:cBhvr>
                                        <p:cTn id="37" dur="312" decel="50000" autoRev="1" fill="hold">
                                          <p:stCondLst>
                                            <p:cond delay="910"/>
                                          </p:stCondLst>
                                        </p:cTn>
                                        <p:tgtEl>
                                          <p:spTgt spid="19"/>
                                        </p:tgtEl>
                                        <p:attrNameLst>
                                          <p:attrName>ppt_y</p:attrName>
                                        </p:attrNameLst>
                                      </p:cBhvr>
                                      <p:tavLst>
                                        <p:tav tm="0">
                                          <p:val>
                                            <p:strVal val="#ppt_y-(0.354*#ppt_w-0.172*#ppt_h)"/>
                                          </p:val>
                                        </p:tav>
                                        <p:tav tm="100000">
                                          <p:val>
                                            <p:strVal val="#ppt_y-(0.354*#ppt_w-0.172*#ppt_h)-#ppt_h/2"/>
                                          </p:val>
                                        </p:tav>
                                      </p:tavLst>
                                    </p:anim>
                                    <p:anim calcmode="lin" valueType="num">
                                      <p:cBhvr>
                                        <p:cTn id="38" dur="272" fill="hold">
                                          <p:stCondLst>
                                            <p:cond delay="1728"/>
                                          </p:stCondLst>
                                        </p:cTn>
                                        <p:tgtEl>
                                          <p:spTgt spid="19"/>
                                        </p:tgtEl>
                                        <p:attrNameLst>
                                          <p:attrName>ppt_y</p:attrName>
                                        </p:attrNameLst>
                                      </p:cBhvr>
                                      <p:tavLst>
                                        <p:tav tm="0">
                                          <p:val>
                                            <p:strVal val="#ppt_y-(0.354*#ppt_w-0.172*#ppt_h)"/>
                                          </p:val>
                                        </p:tav>
                                        <p:tav tm="100000">
                                          <p:val>
                                            <p:strVal val="#ppt_y"/>
                                          </p:val>
                                        </p:tav>
                                      </p:tavLst>
                                    </p:anim>
                                  </p:childTnLst>
                                </p:cTn>
                              </p:par>
                              <p:par>
                                <p:cTn id="39" presetID="38" presetClass="entr" presetSubtype="0" accel="50000" fill="hold" grpId="0" nodeType="withEffect">
                                  <p:stCondLst>
                                    <p:cond delay="0"/>
                                  </p:stCondLst>
                                  <p:iterate type="lt">
                                    <p:tmPct val="50000"/>
                                  </p:iterate>
                                  <p:childTnLst>
                                    <p:set>
                                      <p:cBhvr>
                                        <p:cTn id="40" dur="1" fill="hold">
                                          <p:stCondLst>
                                            <p:cond delay="0"/>
                                          </p:stCondLst>
                                        </p:cTn>
                                        <p:tgtEl>
                                          <p:spTgt spid="20"/>
                                        </p:tgtEl>
                                        <p:attrNameLst>
                                          <p:attrName>style.visibility</p:attrName>
                                        </p:attrNameLst>
                                      </p:cBhvr>
                                      <p:to>
                                        <p:strVal val="visible"/>
                                      </p:to>
                                    </p:set>
                                    <p:set>
                                      <p:cBhvr>
                                        <p:cTn id="41" dur="910" fill="hold">
                                          <p:stCondLst>
                                            <p:cond delay="0"/>
                                          </p:stCondLst>
                                        </p:cTn>
                                        <p:tgtEl>
                                          <p:spTgt spid="20"/>
                                        </p:tgtEl>
                                        <p:attrNameLst>
                                          <p:attrName>style.rotation</p:attrName>
                                        </p:attrNameLst>
                                      </p:cBhvr>
                                      <p:to>
                                        <p:strVal val="-45.0"/>
                                      </p:to>
                                    </p:set>
                                    <p:anim calcmode="lin" valueType="num">
                                      <p:cBhvr>
                                        <p:cTn id="42" dur="910" fill="hold">
                                          <p:stCondLst>
                                            <p:cond delay="910"/>
                                          </p:stCondLst>
                                        </p:cTn>
                                        <p:tgtEl>
                                          <p:spTgt spid="20"/>
                                        </p:tgtEl>
                                        <p:attrNameLst>
                                          <p:attrName>style.rotation</p:attrName>
                                        </p:attrNameLst>
                                      </p:cBhvr>
                                      <p:tavLst>
                                        <p:tav tm="0">
                                          <p:val>
                                            <p:fltVal val="-45"/>
                                          </p:val>
                                        </p:tav>
                                        <p:tav tm="69900">
                                          <p:val>
                                            <p:fltVal val="45"/>
                                          </p:val>
                                        </p:tav>
                                        <p:tav tm="100000">
                                          <p:val>
                                            <p:fltVal val="0"/>
                                          </p:val>
                                        </p:tav>
                                      </p:tavLst>
                                    </p:anim>
                                    <p:anim calcmode="lin" valueType="num">
                                      <p:cBhvr>
                                        <p:cTn id="43" dur="910" fill="hold">
                                          <p:stCondLst>
                                            <p:cond delay="0"/>
                                          </p:stCondLst>
                                        </p:cTn>
                                        <p:tgtEl>
                                          <p:spTgt spid="20"/>
                                        </p:tgtEl>
                                        <p:attrNameLst>
                                          <p:attrName>ppt_y</p:attrName>
                                        </p:attrNameLst>
                                      </p:cBhvr>
                                      <p:tavLst>
                                        <p:tav tm="0">
                                          <p:val>
                                            <p:strVal val="#ppt_y-1"/>
                                          </p:val>
                                        </p:tav>
                                        <p:tav tm="100000">
                                          <p:val>
                                            <p:strVal val="#ppt_y-(0.354*#ppt_w-0.172*#ppt_h)"/>
                                          </p:val>
                                        </p:tav>
                                      </p:tavLst>
                                    </p:anim>
                                    <p:anim calcmode="lin" valueType="num">
                                      <p:cBhvr>
                                        <p:cTn id="44" dur="312" decel="50000" autoRev="1" fill="hold">
                                          <p:stCondLst>
                                            <p:cond delay="910"/>
                                          </p:stCondLst>
                                        </p:cTn>
                                        <p:tgtEl>
                                          <p:spTgt spid="20"/>
                                        </p:tgtEl>
                                        <p:attrNameLst>
                                          <p:attrName>ppt_y</p:attrName>
                                        </p:attrNameLst>
                                      </p:cBhvr>
                                      <p:tavLst>
                                        <p:tav tm="0">
                                          <p:val>
                                            <p:strVal val="#ppt_y-(0.354*#ppt_w-0.172*#ppt_h)"/>
                                          </p:val>
                                        </p:tav>
                                        <p:tav tm="100000">
                                          <p:val>
                                            <p:strVal val="#ppt_y-(0.354*#ppt_w-0.172*#ppt_h)-#ppt_h/2"/>
                                          </p:val>
                                        </p:tav>
                                      </p:tavLst>
                                    </p:anim>
                                    <p:anim calcmode="lin" valueType="num">
                                      <p:cBhvr>
                                        <p:cTn id="45" dur="272" fill="hold">
                                          <p:stCondLst>
                                            <p:cond delay="1728"/>
                                          </p:stCondLst>
                                        </p:cTn>
                                        <p:tgtEl>
                                          <p:spTgt spid="20"/>
                                        </p:tgtEl>
                                        <p:attrNameLst>
                                          <p:attrName>ppt_y</p:attrName>
                                        </p:attrNameLst>
                                      </p:cBhvr>
                                      <p:tavLst>
                                        <p:tav tm="0">
                                          <p:val>
                                            <p:strVal val="#ppt_y-(0.354*#ppt_w-0.172*#ppt_h)"/>
                                          </p:val>
                                        </p:tav>
                                        <p:tav tm="100000">
                                          <p:val>
                                            <p:strVal val="#ppt_y"/>
                                          </p:val>
                                        </p:tav>
                                      </p:tavLst>
                                    </p:anim>
                                  </p:childTnLst>
                                </p:cTn>
                              </p:par>
                              <p:par>
                                <p:cTn id="46" presetID="38" presetClass="entr" presetSubtype="0" accel="50000" fill="hold" grpId="0" nodeType="withEffect">
                                  <p:stCondLst>
                                    <p:cond delay="0"/>
                                  </p:stCondLst>
                                  <p:iterate type="lt">
                                    <p:tmPct val="50000"/>
                                  </p:iterate>
                                  <p:childTnLst>
                                    <p:set>
                                      <p:cBhvr>
                                        <p:cTn id="47" dur="1" fill="hold">
                                          <p:stCondLst>
                                            <p:cond delay="0"/>
                                          </p:stCondLst>
                                        </p:cTn>
                                        <p:tgtEl>
                                          <p:spTgt spid="21"/>
                                        </p:tgtEl>
                                        <p:attrNameLst>
                                          <p:attrName>style.visibility</p:attrName>
                                        </p:attrNameLst>
                                      </p:cBhvr>
                                      <p:to>
                                        <p:strVal val="visible"/>
                                      </p:to>
                                    </p:set>
                                    <p:set>
                                      <p:cBhvr>
                                        <p:cTn id="48" dur="910" fill="hold">
                                          <p:stCondLst>
                                            <p:cond delay="0"/>
                                          </p:stCondLst>
                                        </p:cTn>
                                        <p:tgtEl>
                                          <p:spTgt spid="21"/>
                                        </p:tgtEl>
                                        <p:attrNameLst>
                                          <p:attrName>style.rotation</p:attrName>
                                        </p:attrNameLst>
                                      </p:cBhvr>
                                      <p:to>
                                        <p:strVal val="-45.0"/>
                                      </p:to>
                                    </p:set>
                                    <p:anim calcmode="lin" valueType="num">
                                      <p:cBhvr>
                                        <p:cTn id="49" dur="910" fill="hold">
                                          <p:stCondLst>
                                            <p:cond delay="910"/>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50" dur="910"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51" dur="312" decel="50000" autoRev="1" fill="hold">
                                          <p:stCondLst>
                                            <p:cond delay="910"/>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52" dur="272" fill="hold">
                                          <p:stCondLst>
                                            <p:cond delay="1728"/>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8" presetClass="entr" presetSubtype="0" accel="50000" fill="hold" grpId="0" nodeType="clickEffect">
                                  <p:stCondLst>
                                    <p:cond delay="0"/>
                                  </p:stCondLst>
                                  <p:iterate type="lt">
                                    <p:tmPct val="50000"/>
                                  </p:iterate>
                                  <p:childTnLst>
                                    <p:set>
                                      <p:cBhvr>
                                        <p:cTn id="56" dur="1" fill="hold">
                                          <p:stCondLst>
                                            <p:cond delay="0"/>
                                          </p:stCondLst>
                                        </p:cTn>
                                        <p:tgtEl>
                                          <p:spTgt spid="22"/>
                                        </p:tgtEl>
                                        <p:attrNameLst>
                                          <p:attrName>style.visibility</p:attrName>
                                        </p:attrNameLst>
                                      </p:cBhvr>
                                      <p:to>
                                        <p:strVal val="visible"/>
                                      </p:to>
                                    </p:set>
                                    <p:set>
                                      <p:cBhvr>
                                        <p:cTn id="57" dur="910" fill="hold">
                                          <p:stCondLst>
                                            <p:cond delay="0"/>
                                          </p:stCondLst>
                                        </p:cTn>
                                        <p:tgtEl>
                                          <p:spTgt spid="22"/>
                                        </p:tgtEl>
                                        <p:attrNameLst>
                                          <p:attrName>style.rotation</p:attrName>
                                        </p:attrNameLst>
                                      </p:cBhvr>
                                      <p:to>
                                        <p:strVal val="-45.0"/>
                                      </p:to>
                                    </p:set>
                                    <p:anim calcmode="lin" valueType="num">
                                      <p:cBhvr>
                                        <p:cTn id="58" dur="910" fill="hold">
                                          <p:stCondLst>
                                            <p:cond delay="910"/>
                                          </p:stCondLst>
                                        </p:cTn>
                                        <p:tgtEl>
                                          <p:spTgt spid="22"/>
                                        </p:tgtEl>
                                        <p:attrNameLst>
                                          <p:attrName>style.rotation</p:attrName>
                                        </p:attrNameLst>
                                      </p:cBhvr>
                                      <p:tavLst>
                                        <p:tav tm="0">
                                          <p:val>
                                            <p:fltVal val="-45"/>
                                          </p:val>
                                        </p:tav>
                                        <p:tav tm="69900">
                                          <p:val>
                                            <p:fltVal val="45"/>
                                          </p:val>
                                        </p:tav>
                                        <p:tav tm="100000">
                                          <p:val>
                                            <p:fltVal val="0"/>
                                          </p:val>
                                        </p:tav>
                                      </p:tavLst>
                                    </p:anim>
                                    <p:anim calcmode="lin" valueType="num">
                                      <p:cBhvr>
                                        <p:cTn id="59" dur="910" fill="hold">
                                          <p:stCondLst>
                                            <p:cond delay="0"/>
                                          </p:stCondLst>
                                        </p:cTn>
                                        <p:tgtEl>
                                          <p:spTgt spid="22"/>
                                        </p:tgtEl>
                                        <p:attrNameLst>
                                          <p:attrName>ppt_y</p:attrName>
                                        </p:attrNameLst>
                                      </p:cBhvr>
                                      <p:tavLst>
                                        <p:tav tm="0">
                                          <p:val>
                                            <p:strVal val="#ppt_y-1"/>
                                          </p:val>
                                        </p:tav>
                                        <p:tav tm="100000">
                                          <p:val>
                                            <p:strVal val="#ppt_y-(0.354*#ppt_w-0.172*#ppt_h)"/>
                                          </p:val>
                                        </p:tav>
                                      </p:tavLst>
                                    </p:anim>
                                    <p:anim calcmode="lin" valueType="num">
                                      <p:cBhvr>
                                        <p:cTn id="60" dur="312" decel="50000" autoRev="1" fill="hold">
                                          <p:stCondLst>
                                            <p:cond delay="910"/>
                                          </p:stCondLst>
                                        </p:cTn>
                                        <p:tgtEl>
                                          <p:spTgt spid="22"/>
                                        </p:tgtEl>
                                        <p:attrNameLst>
                                          <p:attrName>ppt_y</p:attrName>
                                        </p:attrNameLst>
                                      </p:cBhvr>
                                      <p:tavLst>
                                        <p:tav tm="0">
                                          <p:val>
                                            <p:strVal val="#ppt_y-(0.354*#ppt_w-0.172*#ppt_h)"/>
                                          </p:val>
                                        </p:tav>
                                        <p:tav tm="100000">
                                          <p:val>
                                            <p:strVal val="#ppt_y-(0.354*#ppt_w-0.172*#ppt_h)-#ppt_h/2"/>
                                          </p:val>
                                        </p:tav>
                                      </p:tavLst>
                                    </p:anim>
                                    <p:anim calcmode="lin" valueType="num">
                                      <p:cBhvr>
                                        <p:cTn id="61" dur="272" fill="hold">
                                          <p:stCondLst>
                                            <p:cond delay="1728"/>
                                          </p:stCondLst>
                                        </p:cTn>
                                        <p:tgtEl>
                                          <p:spTgt spid="22"/>
                                        </p:tgtEl>
                                        <p:attrNameLst>
                                          <p:attrName>ppt_y</p:attrName>
                                        </p:attrNameLst>
                                      </p:cBhvr>
                                      <p:tavLst>
                                        <p:tav tm="0">
                                          <p:val>
                                            <p:strVal val="#ppt_y-(0.354*#ppt_w-0.172*#ppt_h)"/>
                                          </p:val>
                                        </p:tav>
                                        <p:tav tm="100000">
                                          <p:val>
                                            <p:strVal val="#ppt_y"/>
                                          </p:val>
                                        </p:tav>
                                      </p:tavLst>
                                    </p:anim>
                                  </p:childTnLst>
                                </p:cTn>
                              </p:par>
                            </p:childTnLst>
                          </p:cTn>
                        </p:par>
                        <p:par>
                          <p:cTn id="62" fill="hold">
                            <p:stCondLst>
                              <p:cond delay="2000"/>
                            </p:stCondLst>
                            <p:childTnLst>
                              <p:par>
                                <p:cTn id="63" presetID="38" presetClass="entr" presetSubtype="0" accel="50000" fill="hold" grpId="0" nodeType="afterEffect">
                                  <p:stCondLst>
                                    <p:cond delay="0"/>
                                  </p:stCondLst>
                                  <p:iterate type="lt">
                                    <p:tmPct val="50000"/>
                                  </p:iterate>
                                  <p:childTnLst>
                                    <p:set>
                                      <p:cBhvr>
                                        <p:cTn id="64" dur="1" fill="hold">
                                          <p:stCondLst>
                                            <p:cond delay="0"/>
                                          </p:stCondLst>
                                        </p:cTn>
                                        <p:tgtEl>
                                          <p:spTgt spid="23"/>
                                        </p:tgtEl>
                                        <p:attrNameLst>
                                          <p:attrName>style.visibility</p:attrName>
                                        </p:attrNameLst>
                                      </p:cBhvr>
                                      <p:to>
                                        <p:strVal val="visible"/>
                                      </p:to>
                                    </p:set>
                                    <p:set>
                                      <p:cBhvr>
                                        <p:cTn id="65" dur="910" fill="hold">
                                          <p:stCondLst>
                                            <p:cond delay="0"/>
                                          </p:stCondLst>
                                        </p:cTn>
                                        <p:tgtEl>
                                          <p:spTgt spid="23"/>
                                        </p:tgtEl>
                                        <p:attrNameLst>
                                          <p:attrName>style.rotation</p:attrName>
                                        </p:attrNameLst>
                                      </p:cBhvr>
                                      <p:to>
                                        <p:strVal val="-45.0"/>
                                      </p:to>
                                    </p:set>
                                    <p:anim calcmode="lin" valueType="num">
                                      <p:cBhvr>
                                        <p:cTn id="66" dur="910" fill="hold">
                                          <p:stCondLst>
                                            <p:cond delay="910"/>
                                          </p:stCondLst>
                                        </p:cTn>
                                        <p:tgtEl>
                                          <p:spTgt spid="23"/>
                                        </p:tgtEl>
                                        <p:attrNameLst>
                                          <p:attrName>style.rotation</p:attrName>
                                        </p:attrNameLst>
                                      </p:cBhvr>
                                      <p:tavLst>
                                        <p:tav tm="0">
                                          <p:val>
                                            <p:fltVal val="-45"/>
                                          </p:val>
                                        </p:tav>
                                        <p:tav tm="69900">
                                          <p:val>
                                            <p:fltVal val="45"/>
                                          </p:val>
                                        </p:tav>
                                        <p:tav tm="100000">
                                          <p:val>
                                            <p:fltVal val="0"/>
                                          </p:val>
                                        </p:tav>
                                      </p:tavLst>
                                    </p:anim>
                                    <p:anim calcmode="lin" valueType="num">
                                      <p:cBhvr>
                                        <p:cTn id="67" dur="910" fill="hold">
                                          <p:stCondLst>
                                            <p:cond delay="0"/>
                                          </p:stCondLst>
                                        </p:cTn>
                                        <p:tgtEl>
                                          <p:spTgt spid="23"/>
                                        </p:tgtEl>
                                        <p:attrNameLst>
                                          <p:attrName>ppt_y</p:attrName>
                                        </p:attrNameLst>
                                      </p:cBhvr>
                                      <p:tavLst>
                                        <p:tav tm="0">
                                          <p:val>
                                            <p:strVal val="#ppt_y-1"/>
                                          </p:val>
                                        </p:tav>
                                        <p:tav tm="100000">
                                          <p:val>
                                            <p:strVal val="#ppt_y-(0.354*#ppt_w-0.172*#ppt_h)"/>
                                          </p:val>
                                        </p:tav>
                                      </p:tavLst>
                                    </p:anim>
                                    <p:anim calcmode="lin" valueType="num">
                                      <p:cBhvr>
                                        <p:cTn id="68" dur="312" decel="50000" autoRev="1" fill="hold">
                                          <p:stCondLst>
                                            <p:cond delay="910"/>
                                          </p:stCondLst>
                                        </p:cTn>
                                        <p:tgtEl>
                                          <p:spTgt spid="23"/>
                                        </p:tgtEl>
                                        <p:attrNameLst>
                                          <p:attrName>ppt_y</p:attrName>
                                        </p:attrNameLst>
                                      </p:cBhvr>
                                      <p:tavLst>
                                        <p:tav tm="0">
                                          <p:val>
                                            <p:strVal val="#ppt_y-(0.354*#ppt_w-0.172*#ppt_h)"/>
                                          </p:val>
                                        </p:tav>
                                        <p:tav tm="100000">
                                          <p:val>
                                            <p:strVal val="#ppt_y-(0.354*#ppt_w-0.172*#ppt_h)-#ppt_h/2"/>
                                          </p:val>
                                        </p:tav>
                                      </p:tavLst>
                                    </p:anim>
                                    <p:anim calcmode="lin" valueType="num">
                                      <p:cBhvr>
                                        <p:cTn id="69" dur="272" fill="hold">
                                          <p:stCondLst>
                                            <p:cond delay="1728"/>
                                          </p:stCondLst>
                                        </p:cTn>
                                        <p:tgtEl>
                                          <p:spTgt spid="23"/>
                                        </p:tgtEl>
                                        <p:attrNameLst>
                                          <p:attrName>ppt_y</p:attrName>
                                        </p:attrNameLst>
                                      </p:cBhvr>
                                      <p:tavLst>
                                        <p:tav tm="0">
                                          <p:val>
                                            <p:strVal val="#ppt_y-(0.354*#ppt_w-0.172*#ppt_h)"/>
                                          </p:val>
                                        </p:tav>
                                        <p:tav tm="100000">
                                          <p:val>
                                            <p:strVal val="#ppt_y"/>
                                          </p:val>
                                        </p:tav>
                                      </p:tavLst>
                                    </p:anim>
                                  </p:childTnLst>
                                </p:cTn>
                              </p:par>
                            </p:childTnLst>
                          </p:cTn>
                        </p:par>
                        <p:par>
                          <p:cTn id="70" fill="hold">
                            <p:stCondLst>
                              <p:cond delay="4000"/>
                            </p:stCondLst>
                            <p:childTnLst>
                              <p:par>
                                <p:cTn id="71" presetID="38" presetClass="entr" presetSubtype="0" accel="50000" fill="hold" grpId="0" nodeType="afterEffect">
                                  <p:stCondLst>
                                    <p:cond delay="0"/>
                                  </p:stCondLst>
                                  <p:iterate type="lt">
                                    <p:tmPct val="50000"/>
                                  </p:iterate>
                                  <p:childTnLst>
                                    <p:set>
                                      <p:cBhvr>
                                        <p:cTn id="72" dur="1" fill="hold">
                                          <p:stCondLst>
                                            <p:cond delay="0"/>
                                          </p:stCondLst>
                                        </p:cTn>
                                        <p:tgtEl>
                                          <p:spTgt spid="24"/>
                                        </p:tgtEl>
                                        <p:attrNameLst>
                                          <p:attrName>style.visibility</p:attrName>
                                        </p:attrNameLst>
                                      </p:cBhvr>
                                      <p:to>
                                        <p:strVal val="visible"/>
                                      </p:to>
                                    </p:set>
                                    <p:set>
                                      <p:cBhvr>
                                        <p:cTn id="73" dur="910" fill="hold">
                                          <p:stCondLst>
                                            <p:cond delay="0"/>
                                          </p:stCondLst>
                                        </p:cTn>
                                        <p:tgtEl>
                                          <p:spTgt spid="24"/>
                                        </p:tgtEl>
                                        <p:attrNameLst>
                                          <p:attrName>style.rotation</p:attrName>
                                        </p:attrNameLst>
                                      </p:cBhvr>
                                      <p:to>
                                        <p:strVal val="-45.0"/>
                                      </p:to>
                                    </p:set>
                                    <p:anim calcmode="lin" valueType="num">
                                      <p:cBhvr>
                                        <p:cTn id="74" dur="910" fill="hold">
                                          <p:stCondLst>
                                            <p:cond delay="910"/>
                                          </p:stCondLst>
                                        </p:cTn>
                                        <p:tgtEl>
                                          <p:spTgt spid="24"/>
                                        </p:tgtEl>
                                        <p:attrNameLst>
                                          <p:attrName>style.rotation</p:attrName>
                                        </p:attrNameLst>
                                      </p:cBhvr>
                                      <p:tavLst>
                                        <p:tav tm="0">
                                          <p:val>
                                            <p:fltVal val="-45"/>
                                          </p:val>
                                        </p:tav>
                                        <p:tav tm="69900">
                                          <p:val>
                                            <p:fltVal val="45"/>
                                          </p:val>
                                        </p:tav>
                                        <p:tav tm="100000">
                                          <p:val>
                                            <p:fltVal val="0"/>
                                          </p:val>
                                        </p:tav>
                                      </p:tavLst>
                                    </p:anim>
                                    <p:anim calcmode="lin" valueType="num">
                                      <p:cBhvr>
                                        <p:cTn id="75" dur="910" fill="hold">
                                          <p:stCondLst>
                                            <p:cond delay="0"/>
                                          </p:stCondLst>
                                        </p:cTn>
                                        <p:tgtEl>
                                          <p:spTgt spid="24"/>
                                        </p:tgtEl>
                                        <p:attrNameLst>
                                          <p:attrName>ppt_y</p:attrName>
                                        </p:attrNameLst>
                                      </p:cBhvr>
                                      <p:tavLst>
                                        <p:tav tm="0">
                                          <p:val>
                                            <p:strVal val="#ppt_y-1"/>
                                          </p:val>
                                        </p:tav>
                                        <p:tav tm="100000">
                                          <p:val>
                                            <p:strVal val="#ppt_y-(0.354*#ppt_w-0.172*#ppt_h)"/>
                                          </p:val>
                                        </p:tav>
                                      </p:tavLst>
                                    </p:anim>
                                    <p:anim calcmode="lin" valueType="num">
                                      <p:cBhvr>
                                        <p:cTn id="76" dur="312" decel="50000" autoRev="1" fill="hold">
                                          <p:stCondLst>
                                            <p:cond delay="910"/>
                                          </p:stCondLst>
                                        </p:cTn>
                                        <p:tgtEl>
                                          <p:spTgt spid="24"/>
                                        </p:tgtEl>
                                        <p:attrNameLst>
                                          <p:attrName>ppt_y</p:attrName>
                                        </p:attrNameLst>
                                      </p:cBhvr>
                                      <p:tavLst>
                                        <p:tav tm="0">
                                          <p:val>
                                            <p:strVal val="#ppt_y-(0.354*#ppt_w-0.172*#ppt_h)"/>
                                          </p:val>
                                        </p:tav>
                                        <p:tav tm="100000">
                                          <p:val>
                                            <p:strVal val="#ppt_y-(0.354*#ppt_w-0.172*#ppt_h)-#ppt_h/2"/>
                                          </p:val>
                                        </p:tav>
                                      </p:tavLst>
                                    </p:anim>
                                    <p:anim calcmode="lin" valueType="num">
                                      <p:cBhvr>
                                        <p:cTn id="77" dur="272" fill="hold">
                                          <p:stCondLst>
                                            <p:cond delay="1728"/>
                                          </p:stCondLst>
                                        </p:cTn>
                                        <p:tgtEl>
                                          <p:spTgt spid="2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52</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スイッシュ編</vt:lpstr>
      <vt:lpstr>一般発表発表者へのお願い</vt:lpstr>
      <vt:lpstr>スイッシュ (オブジェクト＝プレースホルダ)</vt:lpstr>
      <vt:lpstr>スイッシュ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17</cp:revision>
  <dcterms:created xsi:type="dcterms:W3CDTF">2009-02-08T05:44:18Z</dcterms:created>
  <dcterms:modified xsi:type="dcterms:W3CDTF">2009-02-08T18:45:06Z</dcterms:modified>
</cp:coreProperties>
</file>