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1" r:id="rId4"/>
    <p:sldId id="262" r:id="rId5"/>
    <p:sldId id="263" r:id="rId6"/>
    <p:sldId id="264" r:id="rId7"/>
    <p:sldId id="260"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ターン編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ターン（横）</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0" fill="hold"/>
                                        <p:tgtEl>
                                          <p:spTgt spid="4"/>
                                        </p:tgtEl>
                                        <p:attrNameLst>
                                          <p:attrName>ppt_w</p:attrName>
                                        </p:attrNameLst>
                                      </p:cBhvr>
                                      <p:tavLst>
                                        <p:tav tm="0" fmla="#ppt_w*sin(2.5*pi*$)">
                                          <p:val>
                                            <p:fltVal val="0"/>
                                          </p:val>
                                        </p:tav>
                                        <p:tav tm="100000">
                                          <p:val>
                                            <p:fltVal val="1"/>
                                          </p:val>
                                        </p:tav>
                                      </p:tavLst>
                                    </p:anim>
                                    <p:anim calcmode="lin" valueType="num">
                                      <p:cBhvr>
                                        <p:cTn id="14"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0" fill="hold"/>
                                        <p:tgtEl>
                                          <p:spTgt spid="5"/>
                                        </p:tgtEl>
                                        <p:attrNameLst>
                                          <p:attrName>ppt_w</p:attrName>
                                        </p:attrNameLst>
                                      </p:cBhvr>
                                      <p:tavLst>
                                        <p:tav tm="0" fmla="#ppt_w*sin(2.5*pi*$)">
                                          <p:val>
                                            <p:fltVal val="0"/>
                                          </p:val>
                                        </p:tav>
                                        <p:tav tm="100000">
                                          <p:val>
                                            <p:fltVal val="1"/>
                                          </p:val>
                                        </p:tav>
                                      </p:tavLst>
                                    </p:anim>
                                    <p:anim calcmode="lin" valueType="num">
                                      <p:cBhvr>
                                        <p:cTn id="20"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p:cTn id="25" dur="5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6" dur="5000" fill="hold"/>
                                        <p:tgtEl>
                                          <p:spTgt spid="6">
                                            <p:txEl>
                                              <p:pRg st="0" end="0"/>
                                            </p:txEl>
                                          </p:spTgt>
                                        </p:tgtEl>
                                        <p:attrNameLst>
                                          <p:attrName>ppt_h</p:attrName>
                                        </p:attrNameLst>
                                      </p:cBhvr>
                                      <p:tavLst>
                                        <p:tav tm="0">
                                          <p:val>
                                            <p:strVal val="#ppt_h"/>
                                          </p:val>
                                        </p:tav>
                                        <p:tav tm="100000">
                                          <p:val>
                                            <p:strVal val="#ppt_h"/>
                                          </p:val>
                                        </p:tav>
                                      </p:tavLst>
                                    </p:anim>
                                  </p:childTnLst>
                                </p:cTn>
                              </p:par>
                              <p:par>
                                <p:cTn id="27" presetID="19"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0" fill="hold"/>
                                        <p:tgtEl>
                                          <p:spTgt spid="7"/>
                                        </p:tgtEl>
                                        <p:attrNameLst>
                                          <p:attrName>ppt_w</p:attrName>
                                        </p:attrNameLst>
                                      </p:cBhvr>
                                      <p:tavLst>
                                        <p:tav tm="0" fmla="#ppt_w*sin(2.5*pi*$)">
                                          <p:val>
                                            <p:fltVal val="0"/>
                                          </p:val>
                                        </p:tav>
                                        <p:tav tm="100000">
                                          <p:val>
                                            <p:fltVal val="1"/>
                                          </p:val>
                                        </p:tav>
                                      </p:tavLst>
                                    </p:anim>
                                    <p:anim calcmode="lin" valueType="num">
                                      <p:cBhvr>
                                        <p:cTn id="30" dur="5000" fill="hold"/>
                                        <p:tgtEl>
                                          <p:spTgt spid="7"/>
                                        </p:tgtEl>
                                        <p:attrNameLst>
                                          <p:attrName>ppt_h</p:attrName>
                                        </p:attrNameLst>
                                      </p:cBhvr>
                                      <p:tavLst>
                                        <p:tav tm="0">
                                          <p:val>
                                            <p:strVal val="#ppt_h"/>
                                          </p:val>
                                        </p:tav>
                                        <p:tav tm="100000">
                                          <p:val>
                                            <p:strVal val="#ppt_h"/>
                                          </p:val>
                                        </p:tav>
                                      </p:tavLst>
                                    </p:anim>
                                  </p:childTnLst>
                                </p:cTn>
                              </p:par>
                              <p:par>
                                <p:cTn id="31" presetID="19"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0" fill="hold"/>
                                        <p:tgtEl>
                                          <p:spTgt spid="8"/>
                                        </p:tgtEl>
                                        <p:attrNameLst>
                                          <p:attrName>ppt_w</p:attrName>
                                        </p:attrNameLst>
                                      </p:cBhvr>
                                      <p:tavLst>
                                        <p:tav tm="0" fmla="#ppt_w*sin(2.5*pi*$)">
                                          <p:val>
                                            <p:fltVal val="0"/>
                                          </p:val>
                                        </p:tav>
                                        <p:tav tm="100000">
                                          <p:val>
                                            <p:fltVal val="1"/>
                                          </p:val>
                                        </p:tav>
                                      </p:tavLst>
                                    </p:anim>
                                    <p:anim calcmode="lin" valueType="num">
                                      <p:cBhvr>
                                        <p:cTn id="34"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10" fill="hold" grpId="0"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 calcmode="lin" valueType="num">
                                      <p:cBhvr>
                                        <p:cTn id="39" dur="5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40" dur="5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par>
                          <p:cTn id="41" fill="hold">
                            <p:stCondLst>
                              <p:cond delay="5000"/>
                            </p:stCondLst>
                            <p:childTnLst>
                              <p:par>
                                <p:cTn id="42" presetID="19" presetClass="entr" presetSubtype="1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0" fill="hold"/>
                                        <p:tgtEl>
                                          <p:spTgt spid="10"/>
                                        </p:tgtEl>
                                        <p:attrNameLst>
                                          <p:attrName>ppt_w</p:attrName>
                                        </p:attrNameLst>
                                      </p:cBhvr>
                                      <p:tavLst>
                                        <p:tav tm="0" fmla="#ppt_w*sin(2.5*pi*$)">
                                          <p:val>
                                            <p:fltVal val="0"/>
                                          </p:val>
                                        </p:tav>
                                        <p:tav tm="100000">
                                          <p:val>
                                            <p:fltVal val="1"/>
                                          </p:val>
                                        </p:tav>
                                      </p:tavLst>
                                    </p:anim>
                                    <p:anim calcmode="lin" valueType="num">
                                      <p:cBhvr>
                                        <p:cTn id="45" dur="5000" fill="hold"/>
                                        <p:tgtEl>
                                          <p:spTgt spid="10"/>
                                        </p:tgtEl>
                                        <p:attrNameLst>
                                          <p:attrName>ppt_h</p:attrName>
                                        </p:attrNameLst>
                                      </p:cBhvr>
                                      <p:tavLst>
                                        <p:tav tm="0">
                                          <p:val>
                                            <p:strVal val="#ppt_h"/>
                                          </p:val>
                                        </p:tav>
                                        <p:tav tm="100000">
                                          <p:val>
                                            <p:strVal val="#ppt_h"/>
                                          </p:val>
                                        </p:tav>
                                      </p:tavLst>
                                    </p:anim>
                                  </p:childTnLst>
                                </p:cTn>
                              </p:par>
                            </p:childTnLst>
                          </p:cTn>
                        </p:par>
                        <p:par>
                          <p:cTn id="46" fill="hold">
                            <p:stCondLst>
                              <p:cond delay="10000"/>
                            </p:stCondLst>
                            <p:childTnLst>
                              <p:par>
                                <p:cTn id="47" presetID="19" presetClass="entr" presetSubtype="1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0" fill="hold"/>
                                        <p:tgtEl>
                                          <p:spTgt spid="11"/>
                                        </p:tgtEl>
                                        <p:attrNameLst>
                                          <p:attrName>ppt_w</p:attrName>
                                        </p:attrNameLst>
                                      </p:cBhvr>
                                      <p:tavLst>
                                        <p:tav tm="0" fmla="#ppt_w*sin(2.5*pi*$)">
                                          <p:val>
                                            <p:fltVal val="0"/>
                                          </p:val>
                                        </p:tav>
                                        <p:tav tm="100000">
                                          <p:val>
                                            <p:fltVal val="1"/>
                                          </p:val>
                                        </p:tav>
                                      </p:tavLst>
                                    </p:anim>
                                    <p:anim calcmode="lin" valueType="num">
                                      <p:cBhvr>
                                        <p:cTn id="50"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ターン（横）</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0" fill="hold"/>
                                        <p:tgtEl>
                                          <p:spTgt spid="16"/>
                                        </p:tgtEl>
                                        <p:attrNameLst>
                                          <p:attrName>ppt_w</p:attrName>
                                        </p:attrNameLst>
                                      </p:cBhvr>
                                      <p:tavLst>
                                        <p:tav tm="0" fmla="#ppt_w*sin(2.5*pi*$)">
                                          <p:val>
                                            <p:fltVal val="0"/>
                                          </p:val>
                                        </p:tav>
                                        <p:tav tm="100000">
                                          <p:val>
                                            <p:fltVal val="1"/>
                                          </p:val>
                                        </p:tav>
                                      </p:tavLst>
                                    </p:anim>
                                    <p:anim calcmode="lin" valueType="num">
                                      <p:cBhvr>
                                        <p:cTn id="8" dur="5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0" fill="hold"/>
                                        <p:tgtEl>
                                          <p:spTgt spid="17"/>
                                        </p:tgtEl>
                                        <p:attrNameLst>
                                          <p:attrName>ppt_w</p:attrName>
                                        </p:attrNameLst>
                                      </p:cBhvr>
                                      <p:tavLst>
                                        <p:tav tm="0" fmla="#ppt_w*sin(2.5*pi*$)">
                                          <p:val>
                                            <p:fltVal val="0"/>
                                          </p:val>
                                        </p:tav>
                                        <p:tav tm="100000">
                                          <p:val>
                                            <p:fltVal val="1"/>
                                          </p:val>
                                        </p:tav>
                                      </p:tavLst>
                                    </p:anim>
                                    <p:anim calcmode="lin" valueType="num">
                                      <p:cBhvr>
                                        <p:cTn id="14" dur="5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0" fill="hold"/>
                                        <p:tgtEl>
                                          <p:spTgt spid="18"/>
                                        </p:tgtEl>
                                        <p:attrNameLst>
                                          <p:attrName>ppt_w</p:attrName>
                                        </p:attrNameLst>
                                      </p:cBhvr>
                                      <p:tavLst>
                                        <p:tav tm="0" fmla="#ppt_w*sin(2.5*pi*$)">
                                          <p:val>
                                            <p:fltVal val="0"/>
                                          </p:val>
                                        </p:tav>
                                        <p:tav tm="100000">
                                          <p:val>
                                            <p:fltVal val="1"/>
                                          </p:val>
                                        </p:tav>
                                      </p:tavLst>
                                    </p:anim>
                                    <p:anim calcmode="lin" valueType="num">
                                      <p:cBhvr>
                                        <p:cTn id="20" dur="5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0" fill="hold"/>
                                        <p:tgtEl>
                                          <p:spTgt spid="19"/>
                                        </p:tgtEl>
                                        <p:attrNameLst>
                                          <p:attrName>ppt_w</p:attrName>
                                        </p:attrNameLst>
                                      </p:cBhvr>
                                      <p:tavLst>
                                        <p:tav tm="0" fmla="#ppt_w*sin(2.5*pi*$)">
                                          <p:val>
                                            <p:fltVal val="0"/>
                                          </p:val>
                                        </p:tav>
                                        <p:tav tm="100000">
                                          <p:val>
                                            <p:fltVal val="1"/>
                                          </p:val>
                                        </p:tav>
                                      </p:tavLst>
                                    </p:anim>
                                    <p:anim calcmode="lin" valueType="num">
                                      <p:cBhvr>
                                        <p:cTn id="26" dur="5000" fill="hold"/>
                                        <p:tgtEl>
                                          <p:spTgt spid="19"/>
                                        </p:tgtEl>
                                        <p:attrNameLst>
                                          <p:attrName>ppt_h</p:attrName>
                                        </p:attrNameLst>
                                      </p:cBhvr>
                                      <p:tavLst>
                                        <p:tav tm="0">
                                          <p:val>
                                            <p:strVal val="#ppt_h"/>
                                          </p:val>
                                        </p:tav>
                                        <p:tav tm="100000">
                                          <p:val>
                                            <p:strVal val="#ppt_h"/>
                                          </p:val>
                                        </p:tav>
                                      </p:tavLst>
                                    </p:anim>
                                  </p:childTnLst>
                                </p:cTn>
                              </p:par>
                              <p:par>
                                <p:cTn id="27" presetID="19" presetClass="entr" presetSubtype="1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0" fill="hold"/>
                                        <p:tgtEl>
                                          <p:spTgt spid="20"/>
                                        </p:tgtEl>
                                        <p:attrNameLst>
                                          <p:attrName>ppt_w</p:attrName>
                                        </p:attrNameLst>
                                      </p:cBhvr>
                                      <p:tavLst>
                                        <p:tav tm="0" fmla="#ppt_w*sin(2.5*pi*$)">
                                          <p:val>
                                            <p:fltVal val="0"/>
                                          </p:val>
                                        </p:tav>
                                        <p:tav tm="100000">
                                          <p:val>
                                            <p:fltVal val="1"/>
                                          </p:val>
                                        </p:tav>
                                      </p:tavLst>
                                    </p:anim>
                                    <p:anim calcmode="lin" valueType="num">
                                      <p:cBhvr>
                                        <p:cTn id="30" dur="5000" fill="hold"/>
                                        <p:tgtEl>
                                          <p:spTgt spid="20"/>
                                        </p:tgtEl>
                                        <p:attrNameLst>
                                          <p:attrName>ppt_h</p:attrName>
                                        </p:attrNameLst>
                                      </p:cBhvr>
                                      <p:tavLst>
                                        <p:tav tm="0">
                                          <p:val>
                                            <p:strVal val="#ppt_h"/>
                                          </p:val>
                                        </p:tav>
                                        <p:tav tm="100000">
                                          <p:val>
                                            <p:strVal val="#ppt_h"/>
                                          </p:val>
                                        </p:tav>
                                      </p:tavLst>
                                    </p:anim>
                                  </p:childTnLst>
                                </p:cTn>
                              </p:par>
                              <p:par>
                                <p:cTn id="31" presetID="19" presetClass="entr" presetSubtype="1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0" fill="hold"/>
                                        <p:tgtEl>
                                          <p:spTgt spid="21"/>
                                        </p:tgtEl>
                                        <p:attrNameLst>
                                          <p:attrName>ppt_w</p:attrName>
                                        </p:attrNameLst>
                                      </p:cBhvr>
                                      <p:tavLst>
                                        <p:tav tm="0" fmla="#ppt_w*sin(2.5*pi*$)">
                                          <p:val>
                                            <p:fltVal val="0"/>
                                          </p:val>
                                        </p:tav>
                                        <p:tav tm="100000">
                                          <p:val>
                                            <p:fltVal val="1"/>
                                          </p:val>
                                        </p:tav>
                                      </p:tavLst>
                                    </p:anim>
                                    <p:anim calcmode="lin" valueType="num">
                                      <p:cBhvr>
                                        <p:cTn id="34" dur="5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1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0" fill="hold"/>
                                        <p:tgtEl>
                                          <p:spTgt spid="22"/>
                                        </p:tgtEl>
                                        <p:attrNameLst>
                                          <p:attrName>ppt_w</p:attrName>
                                        </p:attrNameLst>
                                      </p:cBhvr>
                                      <p:tavLst>
                                        <p:tav tm="0" fmla="#ppt_w*sin(2.5*pi*$)">
                                          <p:val>
                                            <p:fltVal val="0"/>
                                          </p:val>
                                        </p:tav>
                                        <p:tav tm="100000">
                                          <p:val>
                                            <p:fltVal val="1"/>
                                          </p:val>
                                        </p:tav>
                                      </p:tavLst>
                                    </p:anim>
                                    <p:anim calcmode="lin" valueType="num">
                                      <p:cBhvr>
                                        <p:cTn id="40" dur="5000" fill="hold"/>
                                        <p:tgtEl>
                                          <p:spTgt spid="22"/>
                                        </p:tgtEl>
                                        <p:attrNameLst>
                                          <p:attrName>ppt_h</p:attrName>
                                        </p:attrNameLst>
                                      </p:cBhvr>
                                      <p:tavLst>
                                        <p:tav tm="0">
                                          <p:val>
                                            <p:strVal val="#ppt_h"/>
                                          </p:val>
                                        </p:tav>
                                        <p:tav tm="100000">
                                          <p:val>
                                            <p:strVal val="#ppt_h"/>
                                          </p:val>
                                        </p:tav>
                                      </p:tavLst>
                                    </p:anim>
                                  </p:childTnLst>
                                </p:cTn>
                              </p:par>
                            </p:childTnLst>
                          </p:cTn>
                        </p:par>
                        <p:par>
                          <p:cTn id="41" fill="hold">
                            <p:stCondLst>
                              <p:cond delay="5000"/>
                            </p:stCondLst>
                            <p:childTnLst>
                              <p:par>
                                <p:cTn id="42" presetID="19" presetClass="entr" presetSubtype="1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5000" fill="hold"/>
                                        <p:tgtEl>
                                          <p:spTgt spid="23"/>
                                        </p:tgtEl>
                                        <p:attrNameLst>
                                          <p:attrName>ppt_w</p:attrName>
                                        </p:attrNameLst>
                                      </p:cBhvr>
                                      <p:tavLst>
                                        <p:tav tm="0" fmla="#ppt_w*sin(2.5*pi*$)">
                                          <p:val>
                                            <p:fltVal val="0"/>
                                          </p:val>
                                        </p:tav>
                                        <p:tav tm="100000">
                                          <p:val>
                                            <p:fltVal val="1"/>
                                          </p:val>
                                        </p:tav>
                                      </p:tavLst>
                                    </p:anim>
                                    <p:anim calcmode="lin" valueType="num">
                                      <p:cBhvr>
                                        <p:cTn id="45" dur="5000" fill="hold"/>
                                        <p:tgtEl>
                                          <p:spTgt spid="23"/>
                                        </p:tgtEl>
                                        <p:attrNameLst>
                                          <p:attrName>ppt_h</p:attrName>
                                        </p:attrNameLst>
                                      </p:cBhvr>
                                      <p:tavLst>
                                        <p:tav tm="0">
                                          <p:val>
                                            <p:strVal val="#ppt_h"/>
                                          </p:val>
                                        </p:tav>
                                        <p:tav tm="100000">
                                          <p:val>
                                            <p:strVal val="#ppt_h"/>
                                          </p:val>
                                        </p:tav>
                                      </p:tavLst>
                                    </p:anim>
                                  </p:childTnLst>
                                </p:cTn>
                              </p:par>
                            </p:childTnLst>
                          </p:cTn>
                        </p:par>
                        <p:par>
                          <p:cTn id="46" fill="hold">
                            <p:stCondLst>
                              <p:cond delay="10000"/>
                            </p:stCondLst>
                            <p:childTnLst>
                              <p:par>
                                <p:cTn id="47" presetID="19" presetClass="entr" presetSubtype="1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0" fill="hold"/>
                                        <p:tgtEl>
                                          <p:spTgt spid="24"/>
                                        </p:tgtEl>
                                        <p:attrNameLst>
                                          <p:attrName>ppt_w</p:attrName>
                                        </p:attrNameLst>
                                      </p:cBhvr>
                                      <p:tavLst>
                                        <p:tav tm="0" fmla="#ppt_w*sin(2.5*pi*$)">
                                          <p:val>
                                            <p:fltVal val="0"/>
                                          </p:val>
                                        </p:tav>
                                        <p:tav tm="100000">
                                          <p:val>
                                            <p:fltVal val="1"/>
                                          </p:val>
                                        </p:tav>
                                      </p:tavLst>
                                    </p:anim>
                                    <p:anim calcmode="lin" valueType="num">
                                      <p:cBhvr>
                                        <p:cTn id="50" dur="50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ターン（縦）</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5"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8" dur="5000" fill="hold"/>
                                        <p:tgtEl>
                                          <p:spTgt spid="3">
                                            <p:txEl>
                                              <p:pRg st="0" end="0"/>
                                            </p:txEl>
                                          </p:spTgt>
                                        </p:tgtEl>
                                        <p:attrNameLst>
                                          <p:attrName>ppt_h</p:attrName>
                                        </p:attrNameLst>
                                      </p:cBhvr>
                                      <p:tavLst>
                                        <p:tav tm="0" fmla="#ppt_h*sin(2.5*pi*$)">
                                          <p:val>
                                            <p:fltVal val="0"/>
                                          </p:val>
                                        </p:tav>
                                        <p:tav tm="100000">
                                          <p:val>
                                            <p:fltVal val="1"/>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5"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0" fill="hold"/>
                                        <p:tgtEl>
                                          <p:spTgt spid="4"/>
                                        </p:tgtEl>
                                        <p:attrNameLst>
                                          <p:attrName>ppt_w</p:attrName>
                                        </p:attrNameLst>
                                      </p:cBhvr>
                                      <p:tavLst>
                                        <p:tav tm="0">
                                          <p:val>
                                            <p:strVal val="#ppt_w"/>
                                          </p:val>
                                        </p:tav>
                                        <p:tav tm="100000">
                                          <p:val>
                                            <p:strVal val="#ppt_w"/>
                                          </p:val>
                                        </p:tav>
                                      </p:tavLst>
                                    </p:anim>
                                    <p:anim calcmode="lin" valueType="num">
                                      <p:cBhvr>
                                        <p:cTn id="14" dur="5000" fill="hold"/>
                                        <p:tgtEl>
                                          <p:spTgt spid="4"/>
                                        </p:tgtEl>
                                        <p:attrNameLst>
                                          <p:attrName>ppt_h</p:attrName>
                                        </p:attrNameLst>
                                      </p:cBhvr>
                                      <p:tavLst>
                                        <p:tav tm="0" fmla="#ppt_h*sin(2.5*pi*$)">
                                          <p:val>
                                            <p:fltVal val="0"/>
                                          </p:val>
                                        </p:tav>
                                        <p:tav tm="100000">
                                          <p:val>
                                            <p:fltVal val="1"/>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5"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0" fill="hold"/>
                                        <p:tgtEl>
                                          <p:spTgt spid="5"/>
                                        </p:tgtEl>
                                        <p:attrNameLst>
                                          <p:attrName>ppt_w</p:attrName>
                                        </p:attrNameLst>
                                      </p:cBhvr>
                                      <p:tavLst>
                                        <p:tav tm="0">
                                          <p:val>
                                            <p:strVal val="#ppt_w"/>
                                          </p:val>
                                        </p:tav>
                                        <p:tav tm="100000">
                                          <p:val>
                                            <p:strVal val="#ppt_w"/>
                                          </p:val>
                                        </p:tav>
                                      </p:tavLst>
                                    </p:anim>
                                    <p:anim calcmode="lin" valueType="num">
                                      <p:cBhvr>
                                        <p:cTn id="20" dur="5000" fill="hold"/>
                                        <p:tgtEl>
                                          <p:spTgt spid="5"/>
                                        </p:tgtEl>
                                        <p:attrNameLst>
                                          <p:attrName>ppt_h</p:attrName>
                                        </p:attrNameLst>
                                      </p:cBhvr>
                                      <p:tavLst>
                                        <p:tav tm="0" fmla="#ppt_h*sin(2.5*pi*$)">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5"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p:cTn id="25" dur="5000" fill="hold"/>
                                        <p:tgtEl>
                                          <p:spTgt spid="6">
                                            <p:txEl>
                                              <p:pRg st="0" end="0"/>
                                            </p:txEl>
                                          </p:spTgt>
                                        </p:tgtEl>
                                        <p:attrNameLst>
                                          <p:attrName>ppt_w</p:attrName>
                                        </p:attrNameLst>
                                      </p:cBhvr>
                                      <p:tavLst>
                                        <p:tav tm="0">
                                          <p:val>
                                            <p:strVal val="#ppt_w"/>
                                          </p:val>
                                        </p:tav>
                                        <p:tav tm="100000">
                                          <p:val>
                                            <p:strVal val="#ppt_w"/>
                                          </p:val>
                                        </p:tav>
                                      </p:tavLst>
                                    </p:anim>
                                    <p:anim calcmode="lin" valueType="num">
                                      <p:cBhvr>
                                        <p:cTn id="26" dur="5000" fill="hold"/>
                                        <p:tgtEl>
                                          <p:spTgt spid="6">
                                            <p:txEl>
                                              <p:pRg st="0" end="0"/>
                                            </p:txEl>
                                          </p:spTgt>
                                        </p:tgtEl>
                                        <p:attrNameLst>
                                          <p:attrName>ppt_h</p:attrName>
                                        </p:attrNameLst>
                                      </p:cBhvr>
                                      <p:tavLst>
                                        <p:tav tm="0" fmla="#ppt_h*sin(2.5*pi*$)">
                                          <p:val>
                                            <p:fltVal val="0"/>
                                          </p:val>
                                        </p:tav>
                                        <p:tav tm="100000">
                                          <p:val>
                                            <p:fltVal val="1"/>
                                          </p:val>
                                        </p:tav>
                                      </p:tavLst>
                                    </p:anim>
                                  </p:childTnLst>
                                </p:cTn>
                              </p:par>
                              <p:par>
                                <p:cTn id="27" presetID="19" presetClass="entr" presetSubtype="5"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0" fill="hold"/>
                                        <p:tgtEl>
                                          <p:spTgt spid="7"/>
                                        </p:tgtEl>
                                        <p:attrNameLst>
                                          <p:attrName>ppt_w</p:attrName>
                                        </p:attrNameLst>
                                      </p:cBhvr>
                                      <p:tavLst>
                                        <p:tav tm="0">
                                          <p:val>
                                            <p:strVal val="#ppt_w"/>
                                          </p:val>
                                        </p:tav>
                                        <p:tav tm="100000">
                                          <p:val>
                                            <p:strVal val="#ppt_w"/>
                                          </p:val>
                                        </p:tav>
                                      </p:tavLst>
                                    </p:anim>
                                    <p:anim calcmode="lin" valueType="num">
                                      <p:cBhvr>
                                        <p:cTn id="30" dur="5000" fill="hold"/>
                                        <p:tgtEl>
                                          <p:spTgt spid="7"/>
                                        </p:tgtEl>
                                        <p:attrNameLst>
                                          <p:attrName>ppt_h</p:attrName>
                                        </p:attrNameLst>
                                      </p:cBhvr>
                                      <p:tavLst>
                                        <p:tav tm="0" fmla="#ppt_h*sin(2.5*pi*$)">
                                          <p:val>
                                            <p:fltVal val="0"/>
                                          </p:val>
                                        </p:tav>
                                        <p:tav tm="100000">
                                          <p:val>
                                            <p:fltVal val="1"/>
                                          </p:val>
                                        </p:tav>
                                      </p:tavLst>
                                    </p:anim>
                                  </p:childTnLst>
                                </p:cTn>
                              </p:par>
                              <p:par>
                                <p:cTn id="31" presetID="19" presetClass="entr" presetSubtype="5"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0" fill="hold"/>
                                        <p:tgtEl>
                                          <p:spTgt spid="8"/>
                                        </p:tgtEl>
                                        <p:attrNameLst>
                                          <p:attrName>ppt_w</p:attrName>
                                        </p:attrNameLst>
                                      </p:cBhvr>
                                      <p:tavLst>
                                        <p:tav tm="0">
                                          <p:val>
                                            <p:strVal val="#ppt_w"/>
                                          </p:val>
                                        </p:tav>
                                        <p:tav tm="100000">
                                          <p:val>
                                            <p:strVal val="#ppt_w"/>
                                          </p:val>
                                        </p:tav>
                                      </p:tavLst>
                                    </p:anim>
                                    <p:anim calcmode="lin" valueType="num">
                                      <p:cBhvr>
                                        <p:cTn id="34" dur="5000" fill="hold"/>
                                        <p:tgtEl>
                                          <p:spTgt spid="8"/>
                                        </p:tgtEl>
                                        <p:attrNameLst>
                                          <p:attrName>ppt_h</p:attrName>
                                        </p:attrNameLst>
                                      </p:cBhvr>
                                      <p:tavLst>
                                        <p:tav tm="0" fmla="#ppt_h*sin(2.5*pi*$)">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5" fill="hold" grpId="0"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 calcmode="lin" valueType="num">
                                      <p:cBhvr>
                                        <p:cTn id="39" dur="5000" fill="hold"/>
                                        <p:tgtEl>
                                          <p:spTgt spid="9">
                                            <p:txEl>
                                              <p:pRg st="0" end="0"/>
                                            </p:txEl>
                                          </p:spTgt>
                                        </p:tgtEl>
                                        <p:attrNameLst>
                                          <p:attrName>ppt_w</p:attrName>
                                        </p:attrNameLst>
                                      </p:cBhvr>
                                      <p:tavLst>
                                        <p:tav tm="0">
                                          <p:val>
                                            <p:strVal val="#ppt_w"/>
                                          </p:val>
                                        </p:tav>
                                        <p:tav tm="100000">
                                          <p:val>
                                            <p:strVal val="#ppt_w"/>
                                          </p:val>
                                        </p:tav>
                                      </p:tavLst>
                                    </p:anim>
                                    <p:anim calcmode="lin" valueType="num">
                                      <p:cBhvr>
                                        <p:cTn id="40" dur="5000" fill="hold"/>
                                        <p:tgtEl>
                                          <p:spTgt spid="9">
                                            <p:txEl>
                                              <p:pRg st="0" end="0"/>
                                            </p:txEl>
                                          </p:spTgt>
                                        </p:tgtEl>
                                        <p:attrNameLst>
                                          <p:attrName>ppt_h</p:attrName>
                                        </p:attrNameLst>
                                      </p:cBhvr>
                                      <p:tavLst>
                                        <p:tav tm="0" fmla="#ppt_h*sin(2.5*pi*$)">
                                          <p:val>
                                            <p:fltVal val="0"/>
                                          </p:val>
                                        </p:tav>
                                        <p:tav tm="100000">
                                          <p:val>
                                            <p:fltVal val="1"/>
                                          </p:val>
                                        </p:tav>
                                      </p:tavLst>
                                    </p:anim>
                                  </p:childTnLst>
                                </p:cTn>
                              </p:par>
                            </p:childTnLst>
                          </p:cTn>
                        </p:par>
                        <p:par>
                          <p:cTn id="41" fill="hold">
                            <p:stCondLst>
                              <p:cond delay="5000"/>
                            </p:stCondLst>
                            <p:childTnLst>
                              <p:par>
                                <p:cTn id="42" presetID="19" presetClass="entr" presetSubtype="5"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0" fill="hold"/>
                                        <p:tgtEl>
                                          <p:spTgt spid="10"/>
                                        </p:tgtEl>
                                        <p:attrNameLst>
                                          <p:attrName>ppt_w</p:attrName>
                                        </p:attrNameLst>
                                      </p:cBhvr>
                                      <p:tavLst>
                                        <p:tav tm="0">
                                          <p:val>
                                            <p:strVal val="#ppt_w"/>
                                          </p:val>
                                        </p:tav>
                                        <p:tav tm="100000">
                                          <p:val>
                                            <p:strVal val="#ppt_w"/>
                                          </p:val>
                                        </p:tav>
                                      </p:tavLst>
                                    </p:anim>
                                    <p:anim calcmode="lin" valueType="num">
                                      <p:cBhvr>
                                        <p:cTn id="45" dur="5000" fill="hold"/>
                                        <p:tgtEl>
                                          <p:spTgt spid="10"/>
                                        </p:tgtEl>
                                        <p:attrNameLst>
                                          <p:attrName>ppt_h</p:attrName>
                                        </p:attrNameLst>
                                      </p:cBhvr>
                                      <p:tavLst>
                                        <p:tav tm="0" fmla="#ppt_h*sin(2.5*pi*$)">
                                          <p:val>
                                            <p:fltVal val="0"/>
                                          </p:val>
                                        </p:tav>
                                        <p:tav tm="100000">
                                          <p:val>
                                            <p:fltVal val="1"/>
                                          </p:val>
                                        </p:tav>
                                      </p:tavLst>
                                    </p:anim>
                                  </p:childTnLst>
                                </p:cTn>
                              </p:par>
                            </p:childTnLst>
                          </p:cTn>
                        </p:par>
                        <p:par>
                          <p:cTn id="46" fill="hold">
                            <p:stCondLst>
                              <p:cond delay="10000"/>
                            </p:stCondLst>
                            <p:childTnLst>
                              <p:par>
                                <p:cTn id="47" presetID="19" presetClass="entr" presetSubtype="5"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0" fill="hold"/>
                                        <p:tgtEl>
                                          <p:spTgt spid="11"/>
                                        </p:tgtEl>
                                        <p:attrNameLst>
                                          <p:attrName>ppt_w</p:attrName>
                                        </p:attrNameLst>
                                      </p:cBhvr>
                                      <p:tavLst>
                                        <p:tav tm="0">
                                          <p:val>
                                            <p:strVal val="#ppt_w"/>
                                          </p:val>
                                        </p:tav>
                                        <p:tav tm="100000">
                                          <p:val>
                                            <p:strVal val="#ppt_w"/>
                                          </p:val>
                                        </p:tav>
                                      </p:tavLst>
                                    </p:anim>
                                    <p:anim calcmode="lin" valueType="num">
                                      <p:cBhvr>
                                        <p:cTn id="50" dur="5000" fill="hold"/>
                                        <p:tgtEl>
                                          <p:spTgt spid="11"/>
                                        </p:tgtEl>
                                        <p:attrNameLst>
                                          <p:attrName>ppt_h</p:attrName>
                                        </p:attrNameLst>
                                      </p:cBhvr>
                                      <p:tavLst>
                                        <p:tav tm="0" fmla="#ppt_h*sin(2.5*pi*$)">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ターン（縦）</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5"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0" fill="hold"/>
                                        <p:tgtEl>
                                          <p:spTgt spid="16"/>
                                        </p:tgtEl>
                                        <p:attrNameLst>
                                          <p:attrName>ppt_w</p:attrName>
                                        </p:attrNameLst>
                                      </p:cBhvr>
                                      <p:tavLst>
                                        <p:tav tm="0">
                                          <p:val>
                                            <p:strVal val="#ppt_w"/>
                                          </p:val>
                                        </p:tav>
                                        <p:tav tm="100000">
                                          <p:val>
                                            <p:strVal val="#ppt_w"/>
                                          </p:val>
                                        </p:tav>
                                      </p:tavLst>
                                    </p:anim>
                                    <p:anim calcmode="lin" valueType="num">
                                      <p:cBhvr>
                                        <p:cTn id="8" dur="5000" fill="hold"/>
                                        <p:tgtEl>
                                          <p:spTgt spid="16"/>
                                        </p:tgtEl>
                                        <p:attrNameLst>
                                          <p:attrName>ppt_h</p:attrName>
                                        </p:attrNameLst>
                                      </p:cBhvr>
                                      <p:tavLst>
                                        <p:tav tm="0" fmla="#ppt_h*sin(2.5*pi*$)">
                                          <p:val>
                                            <p:fltVal val="0"/>
                                          </p:val>
                                        </p:tav>
                                        <p:tav tm="100000">
                                          <p:val>
                                            <p:fltVal val="1"/>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5"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0" fill="hold"/>
                                        <p:tgtEl>
                                          <p:spTgt spid="17"/>
                                        </p:tgtEl>
                                        <p:attrNameLst>
                                          <p:attrName>ppt_w</p:attrName>
                                        </p:attrNameLst>
                                      </p:cBhvr>
                                      <p:tavLst>
                                        <p:tav tm="0">
                                          <p:val>
                                            <p:strVal val="#ppt_w"/>
                                          </p:val>
                                        </p:tav>
                                        <p:tav tm="100000">
                                          <p:val>
                                            <p:strVal val="#ppt_w"/>
                                          </p:val>
                                        </p:tav>
                                      </p:tavLst>
                                    </p:anim>
                                    <p:anim calcmode="lin" valueType="num">
                                      <p:cBhvr>
                                        <p:cTn id="14" dur="5000" fill="hold"/>
                                        <p:tgtEl>
                                          <p:spTgt spid="17"/>
                                        </p:tgtEl>
                                        <p:attrNameLst>
                                          <p:attrName>ppt_h</p:attrName>
                                        </p:attrNameLst>
                                      </p:cBhvr>
                                      <p:tavLst>
                                        <p:tav tm="0" fmla="#ppt_h*sin(2.5*pi*$)">
                                          <p:val>
                                            <p:fltVal val="0"/>
                                          </p:val>
                                        </p:tav>
                                        <p:tav tm="100000">
                                          <p:val>
                                            <p:fltVal val="1"/>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5"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0" fill="hold"/>
                                        <p:tgtEl>
                                          <p:spTgt spid="18"/>
                                        </p:tgtEl>
                                        <p:attrNameLst>
                                          <p:attrName>ppt_w</p:attrName>
                                        </p:attrNameLst>
                                      </p:cBhvr>
                                      <p:tavLst>
                                        <p:tav tm="0">
                                          <p:val>
                                            <p:strVal val="#ppt_w"/>
                                          </p:val>
                                        </p:tav>
                                        <p:tav tm="100000">
                                          <p:val>
                                            <p:strVal val="#ppt_w"/>
                                          </p:val>
                                        </p:tav>
                                      </p:tavLst>
                                    </p:anim>
                                    <p:anim calcmode="lin" valueType="num">
                                      <p:cBhvr>
                                        <p:cTn id="20" dur="5000" fill="hold"/>
                                        <p:tgtEl>
                                          <p:spTgt spid="18"/>
                                        </p:tgtEl>
                                        <p:attrNameLst>
                                          <p:attrName>ppt_h</p:attrName>
                                        </p:attrNameLst>
                                      </p:cBhvr>
                                      <p:tavLst>
                                        <p:tav tm="0" fmla="#ppt_h*sin(2.5*pi*$)">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5"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0" fill="hold"/>
                                        <p:tgtEl>
                                          <p:spTgt spid="19"/>
                                        </p:tgtEl>
                                        <p:attrNameLst>
                                          <p:attrName>ppt_w</p:attrName>
                                        </p:attrNameLst>
                                      </p:cBhvr>
                                      <p:tavLst>
                                        <p:tav tm="0">
                                          <p:val>
                                            <p:strVal val="#ppt_w"/>
                                          </p:val>
                                        </p:tav>
                                        <p:tav tm="100000">
                                          <p:val>
                                            <p:strVal val="#ppt_w"/>
                                          </p:val>
                                        </p:tav>
                                      </p:tavLst>
                                    </p:anim>
                                    <p:anim calcmode="lin" valueType="num">
                                      <p:cBhvr>
                                        <p:cTn id="26" dur="5000" fill="hold"/>
                                        <p:tgtEl>
                                          <p:spTgt spid="19"/>
                                        </p:tgtEl>
                                        <p:attrNameLst>
                                          <p:attrName>ppt_h</p:attrName>
                                        </p:attrNameLst>
                                      </p:cBhvr>
                                      <p:tavLst>
                                        <p:tav tm="0" fmla="#ppt_h*sin(2.5*pi*$)">
                                          <p:val>
                                            <p:fltVal val="0"/>
                                          </p:val>
                                        </p:tav>
                                        <p:tav tm="100000">
                                          <p:val>
                                            <p:fltVal val="1"/>
                                          </p:val>
                                        </p:tav>
                                      </p:tavLst>
                                    </p:anim>
                                  </p:childTnLst>
                                </p:cTn>
                              </p:par>
                              <p:par>
                                <p:cTn id="27" presetID="19" presetClass="entr" presetSubtype="5"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0" fill="hold"/>
                                        <p:tgtEl>
                                          <p:spTgt spid="20"/>
                                        </p:tgtEl>
                                        <p:attrNameLst>
                                          <p:attrName>ppt_w</p:attrName>
                                        </p:attrNameLst>
                                      </p:cBhvr>
                                      <p:tavLst>
                                        <p:tav tm="0">
                                          <p:val>
                                            <p:strVal val="#ppt_w"/>
                                          </p:val>
                                        </p:tav>
                                        <p:tav tm="100000">
                                          <p:val>
                                            <p:strVal val="#ppt_w"/>
                                          </p:val>
                                        </p:tav>
                                      </p:tavLst>
                                    </p:anim>
                                    <p:anim calcmode="lin" valueType="num">
                                      <p:cBhvr>
                                        <p:cTn id="30" dur="5000" fill="hold"/>
                                        <p:tgtEl>
                                          <p:spTgt spid="20"/>
                                        </p:tgtEl>
                                        <p:attrNameLst>
                                          <p:attrName>ppt_h</p:attrName>
                                        </p:attrNameLst>
                                      </p:cBhvr>
                                      <p:tavLst>
                                        <p:tav tm="0" fmla="#ppt_h*sin(2.5*pi*$)">
                                          <p:val>
                                            <p:fltVal val="0"/>
                                          </p:val>
                                        </p:tav>
                                        <p:tav tm="100000">
                                          <p:val>
                                            <p:fltVal val="1"/>
                                          </p:val>
                                        </p:tav>
                                      </p:tavLst>
                                    </p:anim>
                                  </p:childTnLst>
                                </p:cTn>
                              </p:par>
                              <p:par>
                                <p:cTn id="31" presetID="19" presetClass="entr" presetSubtype="5"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0" fill="hold"/>
                                        <p:tgtEl>
                                          <p:spTgt spid="21"/>
                                        </p:tgtEl>
                                        <p:attrNameLst>
                                          <p:attrName>ppt_w</p:attrName>
                                        </p:attrNameLst>
                                      </p:cBhvr>
                                      <p:tavLst>
                                        <p:tav tm="0">
                                          <p:val>
                                            <p:strVal val="#ppt_w"/>
                                          </p:val>
                                        </p:tav>
                                        <p:tav tm="100000">
                                          <p:val>
                                            <p:strVal val="#ppt_w"/>
                                          </p:val>
                                        </p:tav>
                                      </p:tavLst>
                                    </p:anim>
                                    <p:anim calcmode="lin" valueType="num">
                                      <p:cBhvr>
                                        <p:cTn id="34" dur="5000" fill="hold"/>
                                        <p:tgtEl>
                                          <p:spTgt spid="21"/>
                                        </p:tgtEl>
                                        <p:attrNameLst>
                                          <p:attrName>ppt_h</p:attrName>
                                        </p:attrNameLst>
                                      </p:cBhvr>
                                      <p:tavLst>
                                        <p:tav tm="0" fmla="#ppt_h*sin(2.5*pi*$)">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5"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0" fill="hold"/>
                                        <p:tgtEl>
                                          <p:spTgt spid="22"/>
                                        </p:tgtEl>
                                        <p:attrNameLst>
                                          <p:attrName>ppt_w</p:attrName>
                                        </p:attrNameLst>
                                      </p:cBhvr>
                                      <p:tavLst>
                                        <p:tav tm="0">
                                          <p:val>
                                            <p:strVal val="#ppt_w"/>
                                          </p:val>
                                        </p:tav>
                                        <p:tav tm="100000">
                                          <p:val>
                                            <p:strVal val="#ppt_w"/>
                                          </p:val>
                                        </p:tav>
                                      </p:tavLst>
                                    </p:anim>
                                    <p:anim calcmode="lin" valueType="num">
                                      <p:cBhvr>
                                        <p:cTn id="40" dur="5000" fill="hold"/>
                                        <p:tgtEl>
                                          <p:spTgt spid="22"/>
                                        </p:tgtEl>
                                        <p:attrNameLst>
                                          <p:attrName>ppt_h</p:attrName>
                                        </p:attrNameLst>
                                      </p:cBhvr>
                                      <p:tavLst>
                                        <p:tav tm="0" fmla="#ppt_h*sin(2.5*pi*$)">
                                          <p:val>
                                            <p:fltVal val="0"/>
                                          </p:val>
                                        </p:tav>
                                        <p:tav tm="100000">
                                          <p:val>
                                            <p:fltVal val="1"/>
                                          </p:val>
                                        </p:tav>
                                      </p:tavLst>
                                    </p:anim>
                                  </p:childTnLst>
                                </p:cTn>
                              </p:par>
                            </p:childTnLst>
                          </p:cTn>
                        </p:par>
                        <p:par>
                          <p:cTn id="41" fill="hold">
                            <p:stCondLst>
                              <p:cond delay="5000"/>
                            </p:stCondLst>
                            <p:childTnLst>
                              <p:par>
                                <p:cTn id="42" presetID="19" presetClass="entr" presetSubtype="5"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5000" fill="hold"/>
                                        <p:tgtEl>
                                          <p:spTgt spid="23"/>
                                        </p:tgtEl>
                                        <p:attrNameLst>
                                          <p:attrName>ppt_w</p:attrName>
                                        </p:attrNameLst>
                                      </p:cBhvr>
                                      <p:tavLst>
                                        <p:tav tm="0">
                                          <p:val>
                                            <p:strVal val="#ppt_w"/>
                                          </p:val>
                                        </p:tav>
                                        <p:tav tm="100000">
                                          <p:val>
                                            <p:strVal val="#ppt_w"/>
                                          </p:val>
                                        </p:tav>
                                      </p:tavLst>
                                    </p:anim>
                                    <p:anim calcmode="lin" valueType="num">
                                      <p:cBhvr>
                                        <p:cTn id="45" dur="5000" fill="hold"/>
                                        <p:tgtEl>
                                          <p:spTgt spid="23"/>
                                        </p:tgtEl>
                                        <p:attrNameLst>
                                          <p:attrName>ppt_h</p:attrName>
                                        </p:attrNameLst>
                                      </p:cBhvr>
                                      <p:tavLst>
                                        <p:tav tm="0" fmla="#ppt_h*sin(2.5*pi*$)">
                                          <p:val>
                                            <p:fltVal val="0"/>
                                          </p:val>
                                        </p:tav>
                                        <p:tav tm="100000">
                                          <p:val>
                                            <p:fltVal val="1"/>
                                          </p:val>
                                        </p:tav>
                                      </p:tavLst>
                                    </p:anim>
                                  </p:childTnLst>
                                </p:cTn>
                              </p:par>
                            </p:childTnLst>
                          </p:cTn>
                        </p:par>
                        <p:par>
                          <p:cTn id="46" fill="hold">
                            <p:stCondLst>
                              <p:cond delay="10000"/>
                            </p:stCondLst>
                            <p:childTnLst>
                              <p:par>
                                <p:cTn id="47" presetID="19" presetClass="entr" presetSubtype="5"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0" fill="hold"/>
                                        <p:tgtEl>
                                          <p:spTgt spid="24"/>
                                        </p:tgtEl>
                                        <p:attrNameLst>
                                          <p:attrName>ppt_w</p:attrName>
                                        </p:attrNameLst>
                                      </p:cBhvr>
                                      <p:tavLst>
                                        <p:tav tm="0">
                                          <p:val>
                                            <p:strVal val="#ppt_w"/>
                                          </p:val>
                                        </p:tav>
                                        <p:tav tm="100000">
                                          <p:val>
                                            <p:strVal val="#ppt_w"/>
                                          </p:val>
                                        </p:tav>
                                      </p:tavLst>
                                    </p:anim>
                                    <p:anim calcmode="lin" valueType="num">
                                      <p:cBhvr>
                                        <p:cTn id="50" dur="5000" fill="hold"/>
                                        <p:tgtEl>
                                          <p:spTgt spid="24"/>
                                        </p:tgtEl>
                                        <p:attrNameLst>
                                          <p:attrName>ppt_h</p:attrName>
                                        </p:attrNameLst>
                                      </p:cBhvr>
                                      <p:tavLst>
                                        <p:tav tm="0" fmla="#ppt_h*sin(2.5*pi*$)">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416</Words>
  <Application>Microsoft Office PowerPoint</Application>
  <PresentationFormat>画面に合わせる (4:3)</PresentationFormat>
  <Paragraphs>69</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アーバン</vt:lpstr>
      <vt:lpstr>アニメーションの作り方 ターン編</vt:lpstr>
      <vt:lpstr>一般発表発表者へのお願い</vt:lpstr>
      <vt:lpstr>ターン（横） (オブジェクト＝プレースホルダ)</vt:lpstr>
      <vt:lpstr>ターン（横） (オブジェクト＝図形)</vt:lpstr>
      <vt:lpstr>ターン（縦） (オブジェクト＝プレースホルダ)</vt:lpstr>
      <vt:lpstr>ターン（縦） (オブジェクト＝図形)</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2009-02-08T18:52:34Z</dcterms:modified>
</cp:coreProperties>
</file>